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695"/>
    <a:srgbClr val="1C4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/>
    <p:restoredTop sz="94607"/>
  </p:normalViewPr>
  <p:slideViewPr>
    <p:cSldViewPr snapToGrid="0" snapToObjects="1">
      <p:cViewPr varScale="1">
        <p:scale>
          <a:sx n="72" d="100"/>
          <a:sy n="72" d="100"/>
        </p:scale>
        <p:origin x="30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7" y="8514912"/>
            <a:ext cx="7420303" cy="136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7" y="5039929"/>
            <a:ext cx="7420303" cy="3390900"/>
          </a:xfrm>
          <a:prstGeom prst="rect">
            <a:avLst/>
          </a:prstGeom>
        </p:spPr>
      </p:pic>
      <p:pic>
        <p:nvPicPr>
          <p:cNvPr id="5" name="Picture 4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39C4651D-819D-9D47-968F-25ADE26AF0E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47" y="218523"/>
            <a:ext cx="7420302" cy="1394534"/>
          </a:xfrm>
          <a:prstGeom prst="rect">
            <a:avLst/>
          </a:prstGeom>
        </p:spPr>
      </p:pic>
      <p:pic>
        <p:nvPicPr>
          <p:cNvPr id="6" name="Picture 5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649774ED-491B-3D49-B0D4-1EA1C45D28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49" y="179515"/>
            <a:ext cx="7420302" cy="13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8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71550" y="5202621"/>
            <a:ext cx="5829300" cy="31846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SUPPORT [ YOUR NAME]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AT [LOCATION]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DATE  | TIME</a:t>
            </a:r>
            <a:b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marathonteam@bwh.harvard.edu</a:t>
            </a:r>
          </a:p>
        </p:txBody>
      </p:sp>
      <p:pic>
        <p:nvPicPr>
          <p:cNvPr id="10" name="Picture 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34A9643-5D22-0F41-9DEB-13DAAADE9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9" y="1671145"/>
            <a:ext cx="7420301" cy="33078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5CDA06-037E-4CC4-BF35-E579738D15CF}"/>
              </a:ext>
            </a:extLst>
          </p:cNvPr>
          <p:cNvSpPr/>
          <p:nvPr/>
        </p:nvSpPr>
        <p:spPr>
          <a:xfrm>
            <a:off x="176049" y="182878"/>
            <a:ext cx="7420301" cy="1417320"/>
          </a:xfrm>
          <a:prstGeom prst="rect">
            <a:avLst/>
          </a:prstGeom>
          <a:solidFill>
            <a:srgbClr val="002060"/>
          </a:solidFill>
          <a:ln>
            <a:solidFill>
              <a:srgbClr val="B0E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A53AF2-70BB-45A5-98B8-2DDBFF50E4A9}"/>
              </a:ext>
            </a:extLst>
          </p:cNvPr>
          <p:cNvSpPr txBox="1"/>
          <p:nvPr/>
        </p:nvSpPr>
        <p:spPr>
          <a:xfrm>
            <a:off x="635667" y="396935"/>
            <a:ext cx="6501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6197D"/>
                </a:solidFill>
                <a:latin typeface="Arial Black" panose="020B0A04020102020204" pitchFamily="34" charset="0"/>
              </a:rPr>
              <a:t>STEPPING</a:t>
            </a:r>
            <a:r>
              <a:rPr lang="en-US" sz="3200" b="1" dirty="0">
                <a:latin typeface="Arial Black" panose="020B0A04020102020204" pitchFamily="34" charset="0"/>
              </a:rPr>
              <a:t> </a:t>
            </a:r>
            <a:r>
              <a:rPr lang="en-US" sz="3200" b="1" dirty="0">
                <a:solidFill>
                  <a:srgbClr val="F7BC44"/>
                </a:solidFill>
                <a:latin typeface="Arial Black" panose="020B0A04020102020204" pitchFamily="34" charset="0"/>
              </a:rPr>
              <a:t>STRONG</a:t>
            </a:r>
            <a:r>
              <a:rPr lang="en-US" sz="3200" b="1" dirty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Black" panose="020B0A04020102020204" pitchFamily="34" charset="0"/>
              </a:rPr>
              <a:t>2024 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MARATHON TEAM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0923C-5BEE-491E-882F-0A5CFCEA5B47}"/>
              </a:ext>
            </a:extLst>
          </p:cNvPr>
          <p:cNvSpPr/>
          <p:nvPr/>
        </p:nvSpPr>
        <p:spPr>
          <a:xfrm>
            <a:off x="176049" y="8492836"/>
            <a:ext cx="7420301" cy="1392386"/>
          </a:xfrm>
          <a:prstGeom prst="rect">
            <a:avLst/>
          </a:prstGeom>
          <a:solidFill>
            <a:srgbClr val="002060"/>
          </a:solidFill>
          <a:ln>
            <a:solidFill>
              <a:srgbClr val="B0E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CDA85-A502-E57B-91B6-B5A79A2FD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82" y="8969760"/>
            <a:ext cx="3986594" cy="457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24A9B8-30E6-D650-A309-E922B9A31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306" y="8889194"/>
            <a:ext cx="2434173" cy="6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60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26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Daly, Stephen</dc:creator>
  <cp:lastModifiedBy>Hickey, Allegra Johnson</cp:lastModifiedBy>
  <cp:revision>15</cp:revision>
  <dcterms:created xsi:type="dcterms:W3CDTF">2018-09-05T15:10:29Z</dcterms:created>
  <dcterms:modified xsi:type="dcterms:W3CDTF">2023-07-31T21:00:17Z</dcterms:modified>
</cp:coreProperties>
</file>