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7FFFE2BB_8B08ECB4.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handoutMasterIdLst>
    <p:handoutMasterId r:id="rId31"/>
  </p:handoutMasterIdLst>
  <p:sldIdLst>
    <p:sldId id="258" r:id="rId5"/>
    <p:sldId id="2147475885" r:id="rId6"/>
    <p:sldId id="2147476167" r:id="rId7"/>
    <p:sldId id="2147476128" r:id="rId8"/>
    <p:sldId id="2147476125" r:id="rId9"/>
    <p:sldId id="2147476145" r:id="rId10"/>
    <p:sldId id="2147476146" r:id="rId11"/>
    <p:sldId id="2147476147" r:id="rId12"/>
    <p:sldId id="2147476149" r:id="rId13"/>
    <p:sldId id="2147476150" r:id="rId14"/>
    <p:sldId id="2147476152" r:id="rId15"/>
    <p:sldId id="2147476153" r:id="rId16"/>
    <p:sldId id="2147476154" r:id="rId17"/>
    <p:sldId id="2147476155" r:id="rId18"/>
    <p:sldId id="2147476156" r:id="rId19"/>
    <p:sldId id="2147476158" r:id="rId20"/>
    <p:sldId id="2147476157" r:id="rId21"/>
    <p:sldId id="2147476159" r:id="rId22"/>
    <p:sldId id="2147476160" r:id="rId23"/>
    <p:sldId id="2147476175" r:id="rId24"/>
    <p:sldId id="2147476162" r:id="rId25"/>
    <p:sldId id="2147476182" r:id="rId26"/>
    <p:sldId id="2147476181" r:id="rId27"/>
    <p:sldId id="2147476180" r:id="rId28"/>
    <p:sldId id="379"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9pPr>
  </p:defaultTextStyle>
  <p:extLst>
    <p:ext uri="{521415D9-36F7-43E2-AB2F-B90AF26B5E84}">
      <p14:sectionLst xmlns:p14="http://schemas.microsoft.com/office/powerpoint/2010/main">
        <p14:section name="Introduction" id="{FEC431F9-E35E-7844-8FFF-1305920161E8}">
          <p14:sldIdLst>
            <p14:sldId id="258"/>
            <p14:sldId id="2147475885"/>
            <p14:sldId id="2147476167"/>
            <p14:sldId id="2147476128"/>
            <p14:sldId id="2147476125"/>
            <p14:sldId id="2147476145"/>
            <p14:sldId id="2147476146"/>
            <p14:sldId id="2147476147"/>
            <p14:sldId id="2147476149"/>
            <p14:sldId id="2147476150"/>
            <p14:sldId id="2147476152"/>
            <p14:sldId id="2147476153"/>
            <p14:sldId id="2147476154"/>
            <p14:sldId id="2147476155"/>
            <p14:sldId id="2147476156"/>
            <p14:sldId id="2147476158"/>
            <p14:sldId id="2147476157"/>
            <p14:sldId id="2147476159"/>
            <p14:sldId id="2147476160"/>
            <p14:sldId id="2147476175"/>
            <p14:sldId id="2147476162"/>
            <p14:sldId id="2147476182"/>
            <p14:sldId id="2147476181"/>
            <p14:sldId id="2147476180"/>
          </p14:sldIdLst>
        </p14:section>
        <p14:section name="Thank You" id="{95BAB30F-668E-4540-B2F7-A834EE1FCDF7}">
          <p14:sldIdLst>
            <p14:sldId id="3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2C554-5F26-5375-3509-65B700351866}" name="Alexis Verone" initials="AV" userId="S::aleveron@publicisgroupe.net::9f882fc3-e36a-4a55-95eb-cb32b9bbb4d8" providerId="AD"/>
  <p188:author id="{F5639474-4DFB-E2D1-F44F-5692A4E885DA}" name="Nicole Gostek" initials="NG" userId="S::nicgoste1@publicisgroupe.net::810b16ad-6e74-45c1-a7b9-06344c64664c" providerId="AD"/>
  <p188:author id="{D193AA7D-88FD-CF2E-82A3-5935A9D0869E}" name="Danny Streadbeck" initials="" userId="S::danstrea1@publicisgroupe.net::8e9595b8-c306-4cc1-8c29-513039a63500" providerId="AD"/>
  <p188:author id="{477CAB8B-CEDF-5E5F-A290-416F01A5B456}" name="Suzie Wyman" initials="SW" userId="S::suzwyman@publicisgroupe.net::09b69e8a-b7bc-49ee-847a-d283eacade60" providerId="AD"/>
  <p188:author id="{22F9CCC0-74FF-F40C-4797-CEBAADDB7D04}" name="Patrick Miranda" initials="" userId="S::patmiran@publicisgroupe.net::d1b730a0-2add-492c-a404-18f9047c3823" providerId="AD"/>
  <p188:author id="{473FD1D9-6C12-838E-3A5C-BFD9902CACE0}" name="Erika Osada" initials="EO" userId="S::eriosada@publicisgroupe.net::570cfe34-0d26-4f3a-90d5-b8b84a2c73ea" providerId="AD"/>
  <p188:author id="{E0860FF7-603D-D3FC-717F-7FB5A4114E65}" name="Jessica Bergstresser" initials="" userId="S::jesbergs@publicisgroupe.net::eca1d734-a01a-4431-b41f-5fcc3aa06d40" providerId="AD"/>
  <p188:author id="{67B58BF8-0056-56A7-1F60-9727A200C952}" name="Jessica Scott" initials="JS" userId="S::jesmadin@publicisgroupe.net::43e8bd6a-42e7-43d0-a83c-0bbd152b3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0CA"/>
    <a:srgbClr val="1026EA"/>
    <a:srgbClr val="FFFFFF"/>
    <a:srgbClr val="978CBB"/>
    <a:srgbClr val="DBDCDE"/>
    <a:srgbClr val="EEEEF0"/>
    <a:srgbClr val="EEE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6EA9D-FCBD-B54A-AF26-B4D0ABEC9D7B}" v="11" dt="2024-11-06T22:48:56.003"/>
    <p1510:client id="{723B4700-68B8-484C-8C1B-CE1D0F94BA6B}" v="8" dt="2024-11-06T14:13:16.80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BD3"/>
          </a:solidFill>
        </a:fill>
      </a:tcStyle>
    </a:wholeTbl>
    <a:band2H>
      <a:tcTxStyle/>
      <a:tcStyle>
        <a:tcBdr/>
        <a:fill>
          <a:solidFill>
            <a:srgbClr val="E6E7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FD9"/>
          </a:solidFill>
        </a:fill>
      </a:tcStyle>
    </a:wholeTbl>
    <a:band2H>
      <a:tcTxStyle/>
      <a:tcStyle>
        <a:tcBdr/>
        <a:fill>
          <a:solidFill>
            <a:srgbClr val="E7E8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a:tcStyle>
        <a:tcBdr/>
        <a:fill>
          <a:solidFill>
            <a:srgbClr val="EEEE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5"/>
    <p:restoredTop sz="94702"/>
  </p:normalViewPr>
  <p:slideViewPr>
    <p:cSldViewPr snapToGrid="0">
      <p:cViewPr varScale="1">
        <p:scale>
          <a:sx n="108" d="100"/>
          <a:sy n="108" d="100"/>
        </p:scale>
        <p:origin x="576"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modernComment_7FFFE2BB_8B08ECB4.xml><?xml version="1.0" encoding="utf-8"?>
<p188:cmLst xmlns:a="http://schemas.openxmlformats.org/drawingml/2006/main" xmlns:r="http://schemas.openxmlformats.org/officeDocument/2006/relationships" xmlns:p188="http://schemas.microsoft.com/office/powerpoint/2018/8/main">
  <p188:cm id="{B2375087-AAF0-43CD-AA4A-14F6DD1A8DEC}" authorId="{473FD1D9-6C12-838E-3A5C-BFD9902CACE0}" status="resolved" created="2024-11-01T20:28:37.315" complete="100000">
    <ac:deMkLst xmlns:ac="http://schemas.microsoft.com/office/drawing/2013/main/command">
      <pc:docMk xmlns:pc="http://schemas.microsoft.com/office/powerpoint/2013/main/command"/>
      <pc:sldMk xmlns:pc="http://schemas.microsoft.com/office/powerpoint/2013/main/command" cId="2332617908" sldId="2147476155"/>
      <ac:picMk id="9" creationId="{B7A9D84C-9F1D-25CE-F69A-058E8C513371}"/>
    </ac:deMkLst>
    <p188:replyLst>
      <p188:reply id="{D74EEB64-AEFF-AE42-8F55-21D63681710B}" authorId="{22F9CCC0-74FF-F40C-4797-CEBAADDB7D04}" created="2024-11-01T21:33:16.858">
        <p188:txBody>
          <a:bodyPr/>
          <a:lstStyle/>
          <a:p>
            <a:r>
              <a:rPr lang="en-US"/>
              <a:t>Yes</a:t>
            </a:r>
          </a:p>
        </p188:txBody>
      </p188:reply>
    </p188:replyLst>
    <p188:txBody>
      <a:bodyPr/>
      <a:lstStyle/>
      <a:p>
        <a:r>
          <a:rPr lang="en-US"/>
          <a:t>[@Patrick Miranda] Is this photo also from 2024 Content Capture? </a:t>
        </a:r>
      </a:p>
    </p188:txBody>
  </p188:cm>
  <p188:cm id="{99AC38E0-709F-48D6-9C97-D94000C63211}" authorId="{473FD1D9-6C12-838E-3A5C-BFD9902CACE0}" status="resolved" created="2024-11-01T20:30:30.814" complete="100000">
    <ac:deMkLst xmlns:ac="http://schemas.microsoft.com/office/drawing/2013/main/command">
      <pc:docMk xmlns:pc="http://schemas.microsoft.com/office/powerpoint/2013/main/command"/>
      <pc:sldMk xmlns:pc="http://schemas.microsoft.com/office/powerpoint/2013/main/command" cId="2332617908" sldId="2147476155"/>
      <ac:picMk id="10" creationId="{96EE2CE4-5A77-7281-ED87-C5CEBA77EC4C}"/>
    </ac:deMkLst>
    <p188:replyLst>
      <p188:reply id="{C91F24DD-F0C3-6945-A905-391E0F4E8EBB}" authorId="{22F9CCC0-74FF-F40C-4797-CEBAADDB7D04}" created="2024-11-01T21:34:32.898">
        <p188:txBody>
          <a:bodyPr/>
          <a:lstStyle/>
          <a:p>
            <a:r>
              <a:rPr lang="en-US"/>
              <a:t>I actually took it out because it’s redundant to have it on it, the copy as well as on the Bost. Marathon logo right below.
</a:t>
            </a:r>
          </a:p>
        </p188:txBody>
      </p188:reply>
      <p188:reply id="{7DBD4296-6799-4589-9F1D-4A1858EF7E50}" authorId="{473FD1D9-6C12-838E-3A5C-BFD9902CACE0}" created="2024-11-04T14:14:34.814">
        <p188:txBody>
          <a:bodyPr/>
          <a:lstStyle/>
          <a:p>
            <a:r>
              <a:rPr lang="en-US"/>
              <a:t>[@Suzie Wyman] - in that case, maybe we want to remove the logo + bring back the "presented by Bank of America" language? </a:t>
            </a:r>
          </a:p>
        </p188:txBody>
      </p188:reply>
      <p188:reply id="{786CED25-816E-40B9-9E3B-2A9A5EBE2859}" authorId="{477CAB8B-CEDF-5E5F-A290-416F01A5B456}" created="2024-11-04T14:25:32.301">
        <p188:txBody>
          <a:bodyPr/>
          <a:lstStyle/>
          <a:p>
            <a:r>
              <a:rPr lang="en-US"/>
              <a:t>Yes - anytime we say "Boston Marathon" they will require "presented by..." so either go with Erika's suggestion or just adjust copy to "Let's create more good this year"</a:t>
            </a:r>
          </a:p>
        </p188:txBody>
      </p188:reply>
      <p188:reply id="{CF159F64-8F31-4557-99C2-80F1200E13C1}" authorId="{473FD1D9-6C12-838E-3A5C-BFD9902CACE0}" created="2024-11-04T14:31:52.205">
        <p188:txBody>
          <a:bodyPr/>
          <a:lstStyle/>
          <a:p>
            <a:r>
              <a:rPr lang="en-US"/>
              <a:t>[@Patrick Miranda] please see Suzie's note above!</a:t>
            </a:r>
          </a:p>
        </p188:txBody>
      </p188:reply>
    </p188:replyLst>
    <p188:txBody>
      <a:bodyPr/>
      <a:lstStyle/>
      <a:p>
        <a:r>
          <a:rPr lang="en-US"/>
          <a:t>[@Patrick Miranda]/ [@Tyson Schmitt] - I think we lost the "presented by Bank of America" after "at this year's Boston Marathon". Can we bring it back?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E7C7B6-9883-B948-8A4A-FFAF3DE6CC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O">
              <a:latin typeface="AvenirNext LT Pro Regular" panose="020B0504020202020204" pitchFamily="34" charset="77"/>
            </a:endParaRPr>
          </a:p>
        </p:txBody>
      </p:sp>
      <p:sp>
        <p:nvSpPr>
          <p:cNvPr id="3" name="Date Placeholder 2">
            <a:extLst>
              <a:ext uri="{FF2B5EF4-FFF2-40B4-BE49-F238E27FC236}">
                <a16:creationId xmlns:a16="http://schemas.microsoft.com/office/drawing/2014/main" id="{9705AED8-208B-7D42-91E1-93DE964736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616D2B-B42B-354E-80B4-354F699A7CA5}" type="datetimeFigureOut">
              <a:rPr lang="en-CO" smtClean="0">
                <a:latin typeface="AvenirNext LT Pro Regular" panose="020B0504020202020204" pitchFamily="34" charset="77"/>
              </a:rPr>
              <a:t>11/19/2024</a:t>
            </a:fld>
            <a:endParaRPr lang="en-CO">
              <a:latin typeface="AvenirNext LT Pro Regular" panose="020B0504020202020204" pitchFamily="34" charset="77"/>
            </a:endParaRPr>
          </a:p>
        </p:txBody>
      </p:sp>
      <p:sp>
        <p:nvSpPr>
          <p:cNvPr id="4" name="Footer Placeholder 3">
            <a:extLst>
              <a:ext uri="{FF2B5EF4-FFF2-40B4-BE49-F238E27FC236}">
                <a16:creationId xmlns:a16="http://schemas.microsoft.com/office/drawing/2014/main" id="{E218D068-65CC-0140-859E-CF71EC9D38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O">
              <a:latin typeface="AvenirNext LT Pro Regular" panose="020B0504020202020204" pitchFamily="34" charset="77"/>
            </a:endParaRPr>
          </a:p>
        </p:txBody>
      </p:sp>
      <p:sp>
        <p:nvSpPr>
          <p:cNvPr id="5" name="Slide Number Placeholder 4">
            <a:extLst>
              <a:ext uri="{FF2B5EF4-FFF2-40B4-BE49-F238E27FC236}">
                <a16:creationId xmlns:a16="http://schemas.microsoft.com/office/drawing/2014/main" id="{339EED74-CD35-BB45-A369-6AA8D74262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2CF71E-67B4-4B4D-96A6-7AEAE78AF918}" type="slidenum">
              <a:rPr lang="en-CO" smtClean="0">
                <a:latin typeface="AvenirNext LT Pro Regular" panose="020B0504020202020204" pitchFamily="34" charset="77"/>
              </a:rPr>
              <a:t>‹#›</a:t>
            </a:fld>
            <a:endParaRPr lang="en-CO">
              <a:latin typeface="AvenirNext LT Pro Regular" panose="020B0504020202020204" pitchFamily="34" charset="77"/>
            </a:endParaRPr>
          </a:p>
        </p:txBody>
      </p:sp>
    </p:spTree>
    <p:extLst>
      <p:ext uri="{BB962C8B-B14F-4D97-AF65-F5344CB8AC3E}">
        <p14:creationId xmlns:p14="http://schemas.microsoft.com/office/powerpoint/2010/main" val="1041703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17" name="Shape 19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918" name="Shape 19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venir Next LT Pro"/>
      </a:defRPr>
    </a:lvl1pPr>
    <a:lvl2pPr indent="228600" latinLnBrk="0">
      <a:defRPr sz="1200">
        <a:latin typeface="+mn-lt"/>
        <a:ea typeface="+mn-ea"/>
        <a:cs typeface="+mn-cs"/>
        <a:sym typeface="Avenir Next LT Pro"/>
      </a:defRPr>
    </a:lvl2pPr>
    <a:lvl3pPr indent="457200" latinLnBrk="0">
      <a:defRPr sz="1200">
        <a:latin typeface="+mn-lt"/>
        <a:ea typeface="+mn-ea"/>
        <a:cs typeface="+mn-cs"/>
        <a:sym typeface="Avenir Next LT Pro"/>
      </a:defRPr>
    </a:lvl3pPr>
    <a:lvl4pPr indent="685800" latinLnBrk="0">
      <a:defRPr sz="1200">
        <a:latin typeface="+mn-lt"/>
        <a:ea typeface="+mn-ea"/>
        <a:cs typeface="+mn-cs"/>
        <a:sym typeface="Avenir Next LT Pro"/>
      </a:defRPr>
    </a:lvl4pPr>
    <a:lvl5pPr indent="914400" latinLnBrk="0">
      <a:defRPr sz="1200">
        <a:latin typeface="+mn-lt"/>
        <a:ea typeface="+mn-ea"/>
        <a:cs typeface="+mn-cs"/>
        <a:sym typeface="Avenir Next LT Pro"/>
      </a:defRPr>
    </a:lvl5pPr>
    <a:lvl6pPr indent="1143000" latinLnBrk="0">
      <a:defRPr sz="1200">
        <a:latin typeface="+mn-lt"/>
        <a:ea typeface="+mn-ea"/>
        <a:cs typeface="+mn-cs"/>
        <a:sym typeface="Avenir Next LT Pro"/>
      </a:defRPr>
    </a:lvl6pPr>
    <a:lvl7pPr indent="1371600" latinLnBrk="0">
      <a:defRPr sz="1200">
        <a:latin typeface="+mn-lt"/>
        <a:ea typeface="+mn-ea"/>
        <a:cs typeface="+mn-cs"/>
        <a:sym typeface="Avenir Next LT Pro"/>
      </a:defRPr>
    </a:lvl7pPr>
    <a:lvl8pPr indent="1600200" latinLnBrk="0">
      <a:defRPr sz="1200">
        <a:latin typeface="+mn-lt"/>
        <a:ea typeface="+mn-ea"/>
        <a:cs typeface="+mn-cs"/>
        <a:sym typeface="Avenir Next LT Pro"/>
      </a:defRPr>
    </a:lvl8pPr>
    <a:lvl9pPr indent="1828800" latinLnBrk="0">
      <a:defRPr sz="1200">
        <a:latin typeface="+mn-lt"/>
        <a:ea typeface="+mn-ea"/>
        <a:cs typeface="+mn-cs"/>
        <a:sym typeface="Avenir Next LT Pro"/>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BofA Title Slide">
    <p:spTree>
      <p:nvGrpSpPr>
        <p:cNvPr id="1" name=""/>
        <p:cNvGrpSpPr/>
        <p:nvPr/>
      </p:nvGrpSpPr>
      <p:grpSpPr>
        <a:xfrm>
          <a:off x="0" y="0"/>
          <a:ext cx="0" cy="0"/>
          <a:chOff x="0" y="0"/>
          <a:chExt cx="0" cy="0"/>
        </a:xfrm>
      </p:grpSpPr>
      <p:pic>
        <p:nvPicPr>
          <p:cNvPr id="15" name="Image" descr="Image"/>
          <p:cNvPicPr>
            <a:picLocks/>
          </p:cNvPicPr>
          <p:nvPr userDrawn="1"/>
        </p:nvPicPr>
        <p:blipFill>
          <a:blip r:embed="rId2"/>
          <a:srcRect t="45002"/>
          <a:stretch>
            <a:fillRect/>
          </a:stretch>
        </p:blipFill>
        <p:spPr>
          <a:xfrm>
            <a:off x="-1" y="0"/>
            <a:ext cx="12192001" cy="74209"/>
          </a:xfrm>
          <a:prstGeom prst="rect">
            <a:avLst/>
          </a:prstGeom>
          <a:ln w="12700">
            <a:miter lim="400000"/>
          </a:ln>
        </p:spPr>
      </p:pic>
      <p:sp>
        <p:nvSpPr>
          <p:cNvPr id="10" name="Text Placeholder 3">
            <a:extLst>
              <a:ext uri="{FF2B5EF4-FFF2-40B4-BE49-F238E27FC236}">
                <a16:creationId xmlns:a16="http://schemas.microsoft.com/office/drawing/2014/main" id="{2A30D245-87B9-2A43-94EC-98AC6910D7E0}"/>
              </a:ext>
            </a:extLst>
          </p:cNvPr>
          <p:cNvSpPr>
            <a:spLocks noGrp="1"/>
          </p:cNvSpPr>
          <p:nvPr>
            <p:ph type="body" sz="quarter" idx="23" hasCustomPrompt="1"/>
          </p:nvPr>
        </p:nvSpPr>
        <p:spPr>
          <a:xfrm>
            <a:off x="815164" y="2595547"/>
            <a:ext cx="7907878" cy="1436291"/>
          </a:xfrm>
        </p:spPr>
        <p:txBody>
          <a:bodyPr anchor="ctr"/>
          <a:lstStyle>
            <a:lvl1pPr>
              <a:lnSpc>
                <a:spcPct val="90000"/>
              </a:lnSpc>
              <a:defRPr sz="5000" spc="-50" baseline="0">
                <a:solidFill>
                  <a:schemeClr val="tx1"/>
                </a:solidFill>
              </a:defRPr>
            </a:lvl1pPr>
            <a:lvl2pPr marL="0" indent="11113">
              <a:lnSpc>
                <a:spcPct val="90000"/>
              </a:lnSpc>
              <a:tabLst/>
              <a:defRPr sz="5000" spc="-50" baseline="0">
                <a:solidFill>
                  <a:schemeClr val="accent2"/>
                </a:solidFill>
              </a:defRPr>
            </a:lvl2pPr>
          </a:lstStyle>
          <a:p>
            <a:r>
              <a:rPr lang="en-US"/>
              <a:t>Line of Business</a:t>
            </a:r>
            <a:endParaRPr lang="en-CR"/>
          </a:p>
          <a:p>
            <a:pPr lvl="1"/>
            <a:r>
              <a:rPr lang="en-US"/>
              <a:t>Project Title</a:t>
            </a:r>
            <a:endParaRPr lang="en-CR"/>
          </a:p>
        </p:txBody>
      </p:sp>
      <p:sp>
        <p:nvSpPr>
          <p:cNvPr id="7" name="Click to edit date">
            <a:extLst>
              <a:ext uri="{FF2B5EF4-FFF2-40B4-BE49-F238E27FC236}">
                <a16:creationId xmlns:a16="http://schemas.microsoft.com/office/drawing/2014/main" id="{DE5BF973-25A3-6E42-ADFC-5694CDCEFF06}"/>
              </a:ext>
            </a:extLst>
          </p:cNvPr>
          <p:cNvSpPr txBox="1">
            <a:spLocks noGrp="1"/>
          </p:cNvSpPr>
          <p:nvPr>
            <p:ph type="body" sz="quarter" idx="22" hasCustomPrompt="1"/>
          </p:nvPr>
        </p:nvSpPr>
        <p:spPr>
          <a:xfrm>
            <a:off x="815164" y="4271452"/>
            <a:ext cx="2716374" cy="245195"/>
          </a:xfrm>
          <a:prstGeom prst="rect">
            <a:avLst/>
          </a:prstGeom>
        </p:spPr>
        <p:txBody>
          <a:bodyPr wrap="square" lIns="90000">
            <a:spAutoFit/>
          </a:bodyPr>
          <a:lstStyle>
            <a:lvl1pPr>
              <a:lnSpc>
                <a:spcPct val="90000"/>
              </a:lnSpc>
              <a:defRPr sz="1400" b="1" i="0" cap="all" spc="167">
                <a:solidFill>
                  <a:srgbClr val="000000"/>
                </a:solidFill>
                <a:latin typeface="+mn-lt"/>
                <a:ea typeface="+mn-ea"/>
                <a:cs typeface="+mn-cs"/>
                <a:sym typeface="Avenir Next LT Pro"/>
              </a:defRPr>
            </a:lvl1pPr>
          </a:lstStyle>
          <a:p>
            <a:r>
              <a:t>Click to edit date</a:t>
            </a:r>
          </a:p>
        </p:txBody>
      </p:sp>
      <p:pic>
        <p:nvPicPr>
          <p:cNvPr id="3" name="Picture 2">
            <a:extLst>
              <a:ext uri="{FF2B5EF4-FFF2-40B4-BE49-F238E27FC236}">
                <a16:creationId xmlns:a16="http://schemas.microsoft.com/office/drawing/2014/main" id="{009FF840-20D5-957E-D418-8C77DDB7F75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3568" y="1619226"/>
            <a:ext cx="2667969" cy="623759"/>
          </a:xfrm>
          <a:prstGeom prst="rect">
            <a:avLst/>
          </a:prstGeom>
        </p:spPr>
      </p:pic>
      <p:pic>
        <p:nvPicPr>
          <p:cNvPr id="4" name="Picture 3">
            <a:extLst>
              <a:ext uri="{FF2B5EF4-FFF2-40B4-BE49-F238E27FC236}">
                <a16:creationId xmlns:a16="http://schemas.microsoft.com/office/drawing/2014/main" id="{2CCFDE29-CD4A-0282-32A4-707533D3DBB7}"/>
              </a:ext>
            </a:extLst>
          </p:cNvPr>
          <p:cNvPicPr preferRelativeResize="0">
            <a:picLocks/>
          </p:cNvPicPr>
          <p:nvPr userDrawn="1"/>
        </p:nvPicPr>
        <p:blipFill>
          <a:blip r:embed="rId5"/>
          <a:stretch>
            <a:fillRect/>
          </a:stretch>
        </p:blipFill>
        <p:spPr>
          <a:xfrm>
            <a:off x="0" y="0"/>
            <a:ext cx="12192000" cy="73152"/>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Next Steps: Red">
    <p:bg>
      <p:bgPr>
        <a:solidFill>
          <a:schemeClr val="accent2"/>
        </a:solidFill>
        <a:effectLst/>
      </p:bgPr>
    </p:bg>
    <p:spTree>
      <p:nvGrpSpPr>
        <p:cNvPr id="1" name=""/>
        <p:cNvGrpSpPr/>
        <p:nvPr/>
      </p:nvGrpSpPr>
      <p:grpSpPr>
        <a:xfrm>
          <a:off x="0" y="0"/>
          <a:ext cx="0" cy="0"/>
          <a:chOff x="0" y="0"/>
          <a:chExt cx="0" cy="0"/>
        </a:xfrm>
      </p:grpSpPr>
      <p:sp>
        <p:nvSpPr>
          <p:cNvPr id="260" name="Bank of America x groupeconnect"/>
          <p:cNvSpPr txBox="1"/>
          <p:nvPr/>
        </p:nvSpPr>
        <p:spPr>
          <a:xfrm>
            <a:off x="1188509" y="6455225"/>
            <a:ext cx="185679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412750">
              <a:lnSpc>
                <a:spcPct val="90000"/>
              </a:lnSpc>
              <a:defRPr sz="600" b="1" cap="all" spc="72">
                <a:solidFill>
                  <a:srgbClr val="FFFFFF"/>
                </a:solidFill>
              </a:defRPr>
            </a:pPr>
            <a:r>
              <a:t>Bank of America </a:t>
            </a:r>
            <a:r>
              <a:rPr cap="none"/>
              <a:t>x</a:t>
            </a:r>
            <a:r>
              <a:t> groupeconnect</a:t>
            </a:r>
          </a:p>
        </p:txBody>
      </p:sp>
      <p:sp>
        <p:nvSpPr>
          <p:cNvPr id="262" name="Next Steps"/>
          <p:cNvSpPr txBox="1">
            <a:spLocks noGrp="1"/>
          </p:cNvSpPr>
          <p:nvPr>
            <p:ph type="body" sz="quarter" idx="21" hasCustomPrompt="1"/>
          </p:nvPr>
        </p:nvSpPr>
        <p:spPr>
          <a:xfrm>
            <a:off x="803100" y="720938"/>
            <a:ext cx="2689903" cy="1270091"/>
          </a:xfrm>
          <a:prstGeom prst="rect">
            <a:avLst/>
          </a:prstGeom>
        </p:spPr>
        <p:txBody>
          <a:bodyPr>
            <a:spAutoFit/>
          </a:bodyPr>
          <a:lstStyle>
            <a:lvl1pPr>
              <a:lnSpc>
                <a:spcPct val="90000"/>
              </a:lnSpc>
              <a:defRPr sz="4400" b="0" spc="0">
                <a:solidFill>
                  <a:srgbClr val="FFFFFF"/>
                </a:solidFill>
                <a:latin typeface="+mn-lt"/>
                <a:ea typeface="+mn-ea"/>
                <a:cs typeface="+mn-cs"/>
                <a:sym typeface="Avenir Next LT Pro"/>
              </a:defRPr>
            </a:lvl1pPr>
          </a:lstStyle>
          <a:p>
            <a:r>
              <a:rPr lang="en-US"/>
              <a:t>Next Steps</a:t>
            </a:r>
          </a:p>
        </p:txBody>
      </p:sp>
      <p:sp>
        <p:nvSpPr>
          <p:cNvPr id="263" name="XX.XX"/>
          <p:cNvSpPr txBox="1">
            <a:spLocks noGrp="1"/>
          </p:cNvSpPr>
          <p:nvPr>
            <p:ph type="body" sz="quarter" idx="22" hasCustomPrompt="1"/>
          </p:nvPr>
        </p:nvSpPr>
        <p:spPr>
          <a:xfrm>
            <a:off x="5932449" y="1725477"/>
            <a:ext cx="870729" cy="288733"/>
          </a:xfrm>
          <a:prstGeom prst="rect">
            <a:avLst/>
          </a:prstGeom>
        </p:spPr>
        <p:txBody>
          <a:bodyPr wrap="square">
            <a:spAutoFit/>
          </a:bodyPr>
          <a:lstStyle>
            <a:lvl1pPr>
              <a:lnSpc>
                <a:spcPct val="120000"/>
              </a:lnSpc>
              <a:defRPr sz="1400" b="1" spc="168">
                <a:solidFill>
                  <a:srgbClr val="FFFFFF"/>
                </a:solidFill>
                <a:latin typeface="+mn-lt"/>
                <a:ea typeface="+mn-ea"/>
                <a:cs typeface="+mn-cs"/>
                <a:sym typeface="Avenir Next LT Pro"/>
              </a:defRPr>
            </a:lvl1pPr>
          </a:lstStyle>
          <a:p>
            <a:r>
              <a:t>XX.XX</a:t>
            </a:r>
          </a:p>
        </p:txBody>
      </p:sp>
      <p:sp>
        <p:nvSpPr>
          <p:cNvPr id="264" name="Item 1 Goes Here"/>
          <p:cNvSpPr txBox="1">
            <a:spLocks noGrp="1"/>
          </p:cNvSpPr>
          <p:nvPr>
            <p:ph type="body" sz="quarter" idx="23" hasCustomPrompt="1"/>
          </p:nvPr>
        </p:nvSpPr>
        <p:spPr>
          <a:xfrm>
            <a:off x="6932841" y="1729105"/>
            <a:ext cx="4395375"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1 Goes Here</a:t>
            </a:r>
          </a:p>
        </p:txBody>
      </p:sp>
      <p:sp>
        <p:nvSpPr>
          <p:cNvPr id="265" name="Item 2 Goes Here"/>
          <p:cNvSpPr txBox="1">
            <a:spLocks noGrp="1"/>
          </p:cNvSpPr>
          <p:nvPr>
            <p:ph type="body" sz="quarter" idx="24" hasCustomPrompt="1"/>
          </p:nvPr>
        </p:nvSpPr>
        <p:spPr>
          <a:xfrm>
            <a:off x="6932841" y="2245202"/>
            <a:ext cx="4395375"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2 Goes Here</a:t>
            </a:r>
          </a:p>
        </p:txBody>
      </p:sp>
      <p:sp>
        <p:nvSpPr>
          <p:cNvPr id="266" name="Item 3 Goes Here"/>
          <p:cNvSpPr txBox="1">
            <a:spLocks noGrp="1"/>
          </p:cNvSpPr>
          <p:nvPr>
            <p:ph type="body" sz="quarter" idx="25" hasCustomPrompt="1"/>
          </p:nvPr>
        </p:nvSpPr>
        <p:spPr>
          <a:xfrm>
            <a:off x="6932841" y="2761300"/>
            <a:ext cx="4395375"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3 Goes Here</a:t>
            </a:r>
          </a:p>
        </p:txBody>
      </p:sp>
      <p:sp>
        <p:nvSpPr>
          <p:cNvPr id="267" name="Item 4 Goes Here"/>
          <p:cNvSpPr txBox="1">
            <a:spLocks noGrp="1"/>
          </p:cNvSpPr>
          <p:nvPr>
            <p:ph type="body" sz="quarter" idx="26" hasCustomPrompt="1"/>
          </p:nvPr>
        </p:nvSpPr>
        <p:spPr>
          <a:xfrm>
            <a:off x="6932841" y="3277398"/>
            <a:ext cx="4395375"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4 Goes Here</a:t>
            </a:r>
          </a:p>
        </p:txBody>
      </p:sp>
      <p:sp>
        <p:nvSpPr>
          <p:cNvPr id="268" name="Item 5 Goes Here"/>
          <p:cNvSpPr txBox="1">
            <a:spLocks noGrp="1"/>
          </p:cNvSpPr>
          <p:nvPr>
            <p:ph type="body" sz="quarter" idx="27" hasCustomPrompt="1"/>
          </p:nvPr>
        </p:nvSpPr>
        <p:spPr>
          <a:xfrm>
            <a:off x="6932841" y="3793495"/>
            <a:ext cx="4395375"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5 Goes Here</a:t>
            </a:r>
          </a:p>
        </p:txBody>
      </p:sp>
      <p:sp>
        <p:nvSpPr>
          <p:cNvPr id="269" name="Item 6 Goes Here"/>
          <p:cNvSpPr txBox="1">
            <a:spLocks noGrp="1"/>
          </p:cNvSpPr>
          <p:nvPr>
            <p:ph type="body" sz="quarter" idx="28" hasCustomPrompt="1"/>
          </p:nvPr>
        </p:nvSpPr>
        <p:spPr>
          <a:xfrm>
            <a:off x="6920644" y="4309593"/>
            <a:ext cx="4395374"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6 Goes Here</a:t>
            </a:r>
          </a:p>
        </p:txBody>
      </p:sp>
      <p:sp>
        <p:nvSpPr>
          <p:cNvPr id="270" name="Item 7 Goes Here"/>
          <p:cNvSpPr txBox="1">
            <a:spLocks noGrp="1"/>
          </p:cNvSpPr>
          <p:nvPr>
            <p:ph type="body" sz="quarter" idx="29" hasCustomPrompt="1"/>
          </p:nvPr>
        </p:nvSpPr>
        <p:spPr>
          <a:xfrm>
            <a:off x="6920644" y="4825691"/>
            <a:ext cx="4395374"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7 Goes Here</a:t>
            </a:r>
          </a:p>
        </p:txBody>
      </p:sp>
      <p:sp>
        <p:nvSpPr>
          <p:cNvPr id="271" name="Item 8 Goes Here"/>
          <p:cNvSpPr txBox="1">
            <a:spLocks noGrp="1"/>
          </p:cNvSpPr>
          <p:nvPr>
            <p:ph type="body" sz="quarter" idx="30" hasCustomPrompt="1"/>
          </p:nvPr>
        </p:nvSpPr>
        <p:spPr>
          <a:xfrm>
            <a:off x="6920644" y="5341788"/>
            <a:ext cx="4395374"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8 Goes Here</a:t>
            </a:r>
          </a:p>
        </p:txBody>
      </p:sp>
      <p:sp>
        <p:nvSpPr>
          <p:cNvPr id="272" name="XX.XX"/>
          <p:cNvSpPr txBox="1">
            <a:spLocks noGrp="1"/>
          </p:cNvSpPr>
          <p:nvPr>
            <p:ph type="body" sz="quarter" idx="31" hasCustomPrompt="1"/>
          </p:nvPr>
        </p:nvSpPr>
        <p:spPr>
          <a:xfrm>
            <a:off x="5932449" y="2242481"/>
            <a:ext cx="870729" cy="288733"/>
          </a:xfrm>
          <a:prstGeom prst="rect">
            <a:avLst/>
          </a:prstGeom>
        </p:spPr>
        <p:txBody>
          <a:bodyPr wrap="square">
            <a:spAutoFit/>
          </a:bodyPr>
          <a:lstStyle>
            <a:lvl1pPr>
              <a:lnSpc>
                <a:spcPct val="120000"/>
              </a:lnSpc>
              <a:defRPr sz="1400" b="1" spc="168">
                <a:solidFill>
                  <a:srgbClr val="FFFFFF"/>
                </a:solidFill>
                <a:latin typeface="+mn-lt"/>
                <a:ea typeface="+mn-ea"/>
                <a:cs typeface="+mn-cs"/>
                <a:sym typeface="Avenir Next LT Pro"/>
              </a:defRPr>
            </a:lvl1pPr>
          </a:lstStyle>
          <a:p>
            <a:r>
              <a:t>XX.XX</a:t>
            </a:r>
          </a:p>
        </p:txBody>
      </p:sp>
      <p:sp>
        <p:nvSpPr>
          <p:cNvPr id="273" name="XX.XX"/>
          <p:cNvSpPr txBox="1">
            <a:spLocks noGrp="1"/>
          </p:cNvSpPr>
          <p:nvPr>
            <p:ph type="body" sz="quarter" idx="32" hasCustomPrompt="1"/>
          </p:nvPr>
        </p:nvSpPr>
        <p:spPr>
          <a:xfrm>
            <a:off x="5932449" y="2759486"/>
            <a:ext cx="870729" cy="288733"/>
          </a:xfrm>
          <a:prstGeom prst="rect">
            <a:avLst/>
          </a:prstGeom>
        </p:spPr>
        <p:txBody>
          <a:bodyPr wrap="square">
            <a:spAutoFit/>
          </a:bodyPr>
          <a:lstStyle>
            <a:lvl1pPr>
              <a:lnSpc>
                <a:spcPct val="120000"/>
              </a:lnSpc>
              <a:defRPr sz="1400" b="1" spc="168">
                <a:solidFill>
                  <a:srgbClr val="FFFFFF"/>
                </a:solidFill>
                <a:latin typeface="+mn-lt"/>
                <a:ea typeface="+mn-ea"/>
                <a:cs typeface="+mn-cs"/>
                <a:sym typeface="Avenir Next LT Pro"/>
              </a:defRPr>
            </a:lvl1pPr>
          </a:lstStyle>
          <a:p>
            <a:r>
              <a:t>XX.XX</a:t>
            </a:r>
          </a:p>
        </p:txBody>
      </p:sp>
      <p:sp>
        <p:nvSpPr>
          <p:cNvPr id="274" name="XX.XX"/>
          <p:cNvSpPr txBox="1">
            <a:spLocks noGrp="1"/>
          </p:cNvSpPr>
          <p:nvPr>
            <p:ph type="body" sz="quarter" idx="33" hasCustomPrompt="1"/>
          </p:nvPr>
        </p:nvSpPr>
        <p:spPr>
          <a:xfrm>
            <a:off x="5932449" y="3276491"/>
            <a:ext cx="870729" cy="288733"/>
          </a:xfrm>
          <a:prstGeom prst="rect">
            <a:avLst/>
          </a:prstGeom>
        </p:spPr>
        <p:txBody>
          <a:bodyPr wrap="square">
            <a:spAutoFit/>
          </a:bodyPr>
          <a:lstStyle>
            <a:lvl1pPr>
              <a:lnSpc>
                <a:spcPct val="120000"/>
              </a:lnSpc>
              <a:defRPr sz="1400" b="1" spc="168">
                <a:solidFill>
                  <a:srgbClr val="FFFFFF"/>
                </a:solidFill>
                <a:latin typeface="+mn-lt"/>
                <a:ea typeface="+mn-ea"/>
                <a:cs typeface="+mn-cs"/>
                <a:sym typeface="Avenir Next LT Pro"/>
              </a:defRPr>
            </a:lvl1pPr>
          </a:lstStyle>
          <a:p>
            <a:r>
              <a:t>XX.XX</a:t>
            </a:r>
          </a:p>
        </p:txBody>
      </p:sp>
      <p:sp>
        <p:nvSpPr>
          <p:cNvPr id="275" name="XX.XX"/>
          <p:cNvSpPr txBox="1">
            <a:spLocks noGrp="1"/>
          </p:cNvSpPr>
          <p:nvPr>
            <p:ph type="body" sz="quarter" idx="34" hasCustomPrompt="1"/>
          </p:nvPr>
        </p:nvSpPr>
        <p:spPr>
          <a:xfrm>
            <a:off x="5932449" y="3793496"/>
            <a:ext cx="870729" cy="288733"/>
          </a:xfrm>
          <a:prstGeom prst="rect">
            <a:avLst/>
          </a:prstGeom>
        </p:spPr>
        <p:txBody>
          <a:bodyPr wrap="square">
            <a:spAutoFit/>
          </a:bodyPr>
          <a:lstStyle>
            <a:lvl1pPr>
              <a:lnSpc>
                <a:spcPct val="120000"/>
              </a:lnSpc>
              <a:defRPr sz="1400" b="1" spc="168">
                <a:solidFill>
                  <a:srgbClr val="FFFFFF"/>
                </a:solidFill>
                <a:latin typeface="+mn-lt"/>
                <a:ea typeface="+mn-ea"/>
                <a:cs typeface="+mn-cs"/>
                <a:sym typeface="Avenir Next LT Pro"/>
              </a:defRPr>
            </a:lvl1pPr>
          </a:lstStyle>
          <a:p>
            <a:r>
              <a:t>XX.XX</a:t>
            </a:r>
          </a:p>
        </p:txBody>
      </p:sp>
      <p:sp>
        <p:nvSpPr>
          <p:cNvPr id="276" name="XX.XX"/>
          <p:cNvSpPr txBox="1">
            <a:spLocks noGrp="1"/>
          </p:cNvSpPr>
          <p:nvPr>
            <p:ph type="body" sz="quarter" idx="35" hasCustomPrompt="1"/>
          </p:nvPr>
        </p:nvSpPr>
        <p:spPr>
          <a:xfrm>
            <a:off x="5932449" y="4310501"/>
            <a:ext cx="870729" cy="288733"/>
          </a:xfrm>
          <a:prstGeom prst="rect">
            <a:avLst/>
          </a:prstGeom>
        </p:spPr>
        <p:txBody>
          <a:bodyPr wrap="square">
            <a:spAutoFit/>
          </a:bodyPr>
          <a:lstStyle>
            <a:lvl1pPr>
              <a:lnSpc>
                <a:spcPct val="120000"/>
              </a:lnSpc>
              <a:defRPr sz="1400" b="1" spc="168">
                <a:solidFill>
                  <a:srgbClr val="FFFFFF"/>
                </a:solidFill>
                <a:latin typeface="+mn-lt"/>
                <a:ea typeface="+mn-ea"/>
                <a:cs typeface="+mn-cs"/>
                <a:sym typeface="Avenir Next LT Pro"/>
              </a:defRPr>
            </a:lvl1pPr>
          </a:lstStyle>
          <a:p>
            <a:r>
              <a:t>XX.XX</a:t>
            </a:r>
          </a:p>
        </p:txBody>
      </p:sp>
      <p:sp>
        <p:nvSpPr>
          <p:cNvPr id="277" name="XX.XX"/>
          <p:cNvSpPr txBox="1">
            <a:spLocks noGrp="1"/>
          </p:cNvSpPr>
          <p:nvPr>
            <p:ph type="body" sz="quarter" idx="36" hasCustomPrompt="1"/>
          </p:nvPr>
        </p:nvSpPr>
        <p:spPr>
          <a:xfrm>
            <a:off x="5932449" y="4827506"/>
            <a:ext cx="870729" cy="288733"/>
          </a:xfrm>
          <a:prstGeom prst="rect">
            <a:avLst/>
          </a:prstGeom>
        </p:spPr>
        <p:txBody>
          <a:bodyPr wrap="square">
            <a:spAutoFit/>
          </a:bodyPr>
          <a:lstStyle>
            <a:lvl1pPr>
              <a:lnSpc>
                <a:spcPct val="120000"/>
              </a:lnSpc>
              <a:defRPr sz="1400" b="1" spc="168">
                <a:solidFill>
                  <a:srgbClr val="FFFFFF"/>
                </a:solidFill>
                <a:latin typeface="+mn-lt"/>
                <a:ea typeface="+mn-ea"/>
                <a:cs typeface="+mn-cs"/>
                <a:sym typeface="Avenir Next LT Pro"/>
              </a:defRPr>
            </a:lvl1pPr>
          </a:lstStyle>
          <a:p>
            <a:r>
              <a:t>XX.XX</a:t>
            </a:r>
          </a:p>
        </p:txBody>
      </p:sp>
      <p:sp>
        <p:nvSpPr>
          <p:cNvPr id="278" name="XX.XX"/>
          <p:cNvSpPr txBox="1">
            <a:spLocks noGrp="1"/>
          </p:cNvSpPr>
          <p:nvPr>
            <p:ph type="body" sz="quarter" idx="37" hasCustomPrompt="1"/>
          </p:nvPr>
        </p:nvSpPr>
        <p:spPr>
          <a:xfrm>
            <a:off x="5932449" y="5344510"/>
            <a:ext cx="870729" cy="288733"/>
          </a:xfrm>
          <a:prstGeom prst="rect">
            <a:avLst/>
          </a:prstGeom>
        </p:spPr>
        <p:txBody>
          <a:bodyPr wrap="square">
            <a:spAutoFit/>
          </a:bodyPr>
          <a:lstStyle>
            <a:lvl1pPr>
              <a:lnSpc>
                <a:spcPct val="120000"/>
              </a:lnSpc>
              <a:defRPr sz="1400" b="1" spc="168">
                <a:solidFill>
                  <a:srgbClr val="FFFFFF"/>
                </a:solidFill>
                <a:latin typeface="+mn-lt"/>
                <a:ea typeface="+mn-ea"/>
                <a:cs typeface="+mn-cs"/>
                <a:sym typeface="Avenir Next LT Pro"/>
              </a:defRPr>
            </a:lvl1pPr>
          </a:lstStyle>
          <a:p>
            <a:r>
              <a:t>XX.XX</a:t>
            </a:r>
          </a:p>
        </p:txBody>
      </p:sp>
      <p:sp>
        <p:nvSpPr>
          <p:cNvPr id="23" name="Slide Number">
            <a:extLst>
              <a:ext uri="{FF2B5EF4-FFF2-40B4-BE49-F238E27FC236}">
                <a16:creationId xmlns:a16="http://schemas.microsoft.com/office/drawing/2014/main" id="{190434AE-7AB4-4F4B-BAE2-EBABDAB82943}"/>
              </a:ext>
            </a:extLst>
          </p:cNvPr>
          <p:cNvSpPr txBox="1">
            <a:spLocks noGrp="1"/>
          </p:cNvSpPr>
          <p:nvPr>
            <p:ph type="sldNum" sz="quarter" idx="2"/>
          </p:nvPr>
        </p:nvSpPr>
        <p:spPr>
          <a:xfrm>
            <a:off x="778213" y="6436175"/>
            <a:ext cx="202591" cy="165101"/>
          </a:xfrm>
          <a:prstGeom prst="rect">
            <a:avLst/>
          </a:prstGeom>
        </p:spPr>
        <p:txBody>
          <a:bodyPr lIns="45719" tIns="45719" rIns="45719" bIns="45719" anchor="ct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79359609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Appendix: Red">
    <p:bg>
      <p:bgPr>
        <a:solidFill>
          <a:schemeClr val="accent2"/>
        </a:solidFill>
        <a:effectLst/>
      </p:bgPr>
    </p:bg>
    <p:spTree>
      <p:nvGrpSpPr>
        <p:cNvPr id="1" name=""/>
        <p:cNvGrpSpPr/>
        <p:nvPr/>
      </p:nvGrpSpPr>
      <p:grpSpPr>
        <a:xfrm>
          <a:off x="0" y="0"/>
          <a:ext cx="0" cy="0"/>
          <a:chOff x="0" y="0"/>
          <a:chExt cx="0" cy="0"/>
        </a:xfrm>
      </p:grpSpPr>
      <p:sp>
        <p:nvSpPr>
          <p:cNvPr id="287" name="Bank of America x groupeconnect"/>
          <p:cNvSpPr txBox="1"/>
          <p:nvPr/>
        </p:nvSpPr>
        <p:spPr>
          <a:xfrm>
            <a:off x="1188509" y="6455225"/>
            <a:ext cx="185679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412750">
              <a:lnSpc>
                <a:spcPct val="90000"/>
              </a:lnSpc>
              <a:defRPr sz="600" b="1" cap="all" spc="72">
                <a:solidFill>
                  <a:srgbClr val="FFFFFF"/>
                </a:solidFill>
              </a:defRPr>
            </a:pPr>
            <a:r>
              <a:t>Bank of America </a:t>
            </a:r>
            <a:r>
              <a:rPr cap="none"/>
              <a:t>x</a:t>
            </a:r>
            <a:r>
              <a:t> groupeconnect</a:t>
            </a:r>
          </a:p>
        </p:txBody>
      </p:sp>
      <p:sp>
        <p:nvSpPr>
          <p:cNvPr id="289" name="Appendix"/>
          <p:cNvSpPr txBox="1">
            <a:spLocks noGrp="1"/>
          </p:cNvSpPr>
          <p:nvPr>
            <p:ph type="body" sz="quarter" idx="21" hasCustomPrompt="1"/>
          </p:nvPr>
        </p:nvSpPr>
        <p:spPr>
          <a:xfrm>
            <a:off x="803100" y="720938"/>
            <a:ext cx="3565497" cy="660694"/>
          </a:xfrm>
          <a:prstGeom prst="rect">
            <a:avLst/>
          </a:prstGeom>
        </p:spPr>
        <p:txBody>
          <a:bodyPr>
            <a:spAutoFit/>
          </a:bodyPr>
          <a:lstStyle>
            <a:lvl1pPr>
              <a:lnSpc>
                <a:spcPct val="90000"/>
              </a:lnSpc>
              <a:defRPr sz="4400" b="0" spc="0">
                <a:solidFill>
                  <a:srgbClr val="FFFFFF"/>
                </a:solidFill>
                <a:latin typeface="+mn-lt"/>
                <a:ea typeface="+mn-ea"/>
                <a:cs typeface="+mn-cs"/>
                <a:sym typeface="Avenir Next LT Pro"/>
              </a:defRPr>
            </a:lvl1pPr>
          </a:lstStyle>
          <a:p>
            <a:r>
              <a:rPr lang="en-US"/>
              <a:t>Appendix </a:t>
            </a:r>
          </a:p>
        </p:txBody>
      </p:sp>
      <p:sp>
        <p:nvSpPr>
          <p:cNvPr id="6" name="Slide Number">
            <a:extLst>
              <a:ext uri="{FF2B5EF4-FFF2-40B4-BE49-F238E27FC236}">
                <a16:creationId xmlns:a16="http://schemas.microsoft.com/office/drawing/2014/main" id="{F3A2115F-602F-994C-AF04-130741E9240D}"/>
              </a:ext>
            </a:extLst>
          </p:cNvPr>
          <p:cNvSpPr txBox="1">
            <a:spLocks noGrp="1"/>
          </p:cNvSpPr>
          <p:nvPr>
            <p:ph type="sldNum" sz="quarter" idx="2"/>
          </p:nvPr>
        </p:nvSpPr>
        <p:spPr>
          <a:xfrm>
            <a:off x="778213" y="6436175"/>
            <a:ext cx="202591" cy="165101"/>
          </a:xfrm>
          <a:prstGeom prst="rect">
            <a:avLst/>
          </a:prstGeom>
        </p:spPr>
        <p:txBody>
          <a:bodyPr lIns="45719" tIns="45719" rIns="45719" bIns="45719" anchor="ct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71038242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lobal: Blank with bar">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A5F10BB3-18AA-9044-B998-F7BAB8EE7B36}"/>
              </a:ext>
            </a:extLst>
          </p:cNvPr>
          <p:cNvSpPr txBox="1">
            <a:spLocks noGrp="1"/>
          </p:cNvSpPr>
          <p:nvPr>
            <p:ph type="sldNum" sz="quarter" idx="2"/>
          </p:nvPr>
        </p:nvSpPr>
        <p:spPr>
          <a:xfrm>
            <a:off x="793896" y="6426394"/>
            <a:ext cx="186908" cy="184664"/>
          </a:xfrm>
          <a:prstGeom prst="rect">
            <a:avLst/>
          </a:prstGeom>
        </p:spPr>
        <p:txBody>
          <a:bodyPr lIns="45719" tIns="45719" rIns="45719" bIns="45719" anchor="ctr"/>
          <a:lstStyle>
            <a:lvl1pPr>
              <a:defRPr>
                <a:solidFill>
                  <a:schemeClr val="tx1"/>
                </a:solidFill>
              </a:defRPr>
            </a:lvl1pPr>
          </a:lstStyle>
          <a:p>
            <a:fld id="{86CB4B4D-7CA3-9044-876B-883B54F8677D}" type="slidenum">
              <a:rPr lang="en-CO" smtClean="0"/>
              <a:pPr/>
              <a:t>‹#›</a:t>
            </a:fld>
            <a:endParaRPr lang="en-CO"/>
          </a:p>
        </p:txBody>
      </p:sp>
      <p:sp>
        <p:nvSpPr>
          <p:cNvPr id="3" name="Rectangle 2">
            <a:extLst>
              <a:ext uri="{FF2B5EF4-FFF2-40B4-BE49-F238E27FC236}">
                <a16:creationId xmlns:a16="http://schemas.microsoft.com/office/drawing/2014/main" id="{50AD702F-44AA-F526-F8B7-B89E52F47614}"/>
              </a:ext>
            </a:extLst>
          </p:cNvPr>
          <p:cNvSpPr/>
          <p:nvPr userDrawn="1"/>
        </p:nvSpPr>
        <p:spPr>
          <a:xfrm>
            <a:off x="1127448" y="6349450"/>
            <a:ext cx="2016224" cy="338552"/>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8" name="Picture 7">
            <a:extLst>
              <a:ext uri="{FF2B5EF4-FFF2-40B4-BE49-F238E27FC236}">
                <a16:creationId xmlns:a16="http://schemas.microsoft.com/office/drawing/2014/main" id="{BE4F4F97-0BDC-F3FD-8956-AA3AB6777C91}"/>
              </a:ext>
            </a:extLst>
          </p:cNvPr>
          <p:cNvPicPr preferRelativeResize="0">
            <a:picLocks/>
          </p:cNvPicPr>
          <p:nvPr userDrawn="1"/>
        </p:nvPicPr>
        <p:blipFill>
          <a:blip r:embed="rId2"/>
          <a:stretch>
            <a:fillRect/>
          </a:stretch>
        </p:blipFill>
        <p:spPr>
          <a:xfrm>
            <a:off x="0" y="0"/>
            <a:ext cx="12192000" cy="73152"/>
          </a:xfrm>
          <a:prstGeom prst="rect">
            <a:avLst/>
          </a:prstGeom>
        </p:spPr>
      </p:pic>
      <p:sp>
        <p:nvSpPr>
          <p:cNvPr id="9" name="Text Placeholder 3">
            <a:extLst>
              <a:ext uri="{FF2B5EF4-FFF2-40B4-BE49-F238E27FC236}">
                <a16:creationId xmlns:a16="http://schemas.microsoft.com/office/drawing/2014/main" id="{1AAAE59A-6481-D615-665F-02B6397F93E5}"/>
              </a:ext>
            </a:extLst>
          </p:cNvPr>
          <p:cNvSpPr txBox="1">
            <a:spLocks/>
          </p:cNvSpPr>
          <p:nvPr userDrawn="1"/>
        </p:nvSpPr>
        <p:spPr>
          <a:xfrm>
            <a:off x="833650" y="581278"/>
            <a:ext cx="6558494" cy="187487"/>
          </a:xfrm>
          <a:prstGeom prst="rect">
            <a:avLst/>
          </a:prstGeom>
        </p:spPr>
        <p:txBody>
          <a:bodyPr wrap="square" lIns="54000" tIns="25400" rIns="25400" bIns="25400" anchor="t">
            <a:sp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pPr hangingPunct="1"/>
            <a:r>
              <a:rPr lang="en-US" sz="800" b="1" spc="300">
                <a:solidFill>
                  <a:schemeClr val="bg2">
                    <a:lumMod val="60000"/>
                    <a:lumOff val="40000"/>
                  </a:schemeClr>
                </a:solidFill>
              </a:rPr>
              <a:t>BOSTON MARATHON 2025 – RUNNER SOCIAL TOOLKIT</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2_Global: Blank with bar">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A5F10BB3-18AA-9044-B998-F7BAB8EE7B36}"/>
              </a:ext>
            </a:extLst>
          </p:cNvPr>
          <p:cNvSpPr txBox="1">
            <a:spLocks noGrp="1"/>
          </p:cNvSpPr>
          <p:nvPr>
            <p:ph type="sldNum" sz="quarter" idx="2"/>
          </p:nvPr>
        </p:nvSpPr>
        <p:spPr>
          <a:xfrm>
            <a:off x="793896" y="6426394"/>
            <a:ext cx="186908" cy="184664"/>
          </a:xfrm>
          <a:prstGeom prst="rect">
            <a:avLst/>
          </a:prstGeom>
        </p:spPr>
        <p:txBody>
          <a:bodyPr lIns="45719" tIns="45719" rIns="45719" bIns="45719" anchor="ctr"/>
          <a:lstStyle>
            <a:lvl1pPr>
              <a:defRPr>
                <a:solidFill>
                  <a:schemeClr val="tx1"/>
                </a:solidFill>
              </a:defRPr>
            </a:lvl1pPr>
          </a:lstStyle>
          <a:p>
            <a:fld id="{86CB4B4D-7CA3-9044-876B-883B54F8677D}" type="slidenum">
              <a:rPr lang="en-CO" smtClean="0"/>
              <a:pPr/>
              <a:t>‹#›</a:t>
            </a:fld>
            <a:endParaRPr lang="en-CO"/>
          </a:p>
        </p:txBody>
      </p:sp>
      <p:sp>
        <p:nvSpPr>
          <p:cNvPr id="3" name="Rectangle 2">
            <a:extLst>
              <a:ext uri="{FF2B5EF4-FFF2-40B4-BE49-F238E27FC236}">
                <a16:creationId xmlns:a16="http://schemas.microsoft.com/office/drawing/2014/main" id="{50AD702F-44AA-F526-F8B7-B89E52F47614}"/>
              </a:ext>
            </a:extLst>
          </p:cNvPr>
          <p:cNvSpPr/>
          <p:nvPr userDrawn="1"/>
        </p:nvSpPr>
        <p:spPr>
          <a:xfrm>
            <a:off x="1127448" y="6349450"/>
            <a:ext cx="2016224" cy="338552"/>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8" name="Picture 7">
            <a:extLst>
              <a:ext uri="{FF2B5EF4-FFF2-40B4-BE49-F238E27FC236}">
                <a16:creationId xmlns:a16="http://schemas.microsoft.com/office/drawing/2014/main" id="{BE4F4F97-0BDC-F3FD-8956-AA3AB6777C91}"/>
              </a:ext>
            </a:extLst>
          </p:cNvPr>
          <p:cNvPicPr preferRelativeResize="0">
            <a:picLocks/>
          </p:cNvPicPr>
          <p:nvPr userDrawn="1"/>
        </p:nvPicPr>
        <p:blipFill>
          <a:blip r:embed="rId2"/>
          <a:stretch>
            <a:fillRect/>
          </a:stretch>
        </p:blipFill>
        <p:spPr>
          <a:xfrm>
            <a:off x="0" y="0"/>
            <a:ext cx="12192000" cy="73152"/>
          </a:xfrm>
          <a:prstGeom prst="rect">
            <a:avLst/>
          </a:prstGeom>
        </p:spPr>
      </p:pic>
      <p:sp>
        <p:nvSpPr>
          <p:cNvPr id="9" name="Text Placeholder 3">
            <a:extLst>
              <a:ext uri="{FF2B5EF4-FFF2-40B4-BE49-F238E27FC236}">
                <a16:creationId xmlns:a16="http://schemas.microsoft.com/office/drawing/2014/main" id="{1AAAE59A-6481-D615-665F-02B6397F93E5}"/>
              </a:ext>
            </a:extLst>
          </p:cNvPr>
          <p:cNvSpPr txBox="1">
            <a:spLocks/>
          </p:cNvSpPr>
          <p:nvPr userDrawn="1"/>
        </p:nvSpPr>
        <p:spPr>
          <a:xfrm>
            <a:off x="833650" y="581278"/>
            <a:ext cx="6558494" cy="187487"/>
          </a:xfrm>
          <a:prstGeom prst="rect">
            <a:avLst/>
          </a:prstGeom>
        </p:spPr>
        <p:txBody>
          <a:bodyPr wrap="square" lIns="54000" tIns="25400" rIns="25400" bIns="25400" anchor="t">
            <a:sp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pPr hangingPunct="1"/>
            <a:r>
              <a:rPr lang="en-US" sz="800" b="1" spc="300">
                <a:solidFill>
                  <a:schemeClr val="bg2">
                    <a:lumMod val="60000"/>
                    <a:lumOff val="40000"/>
                  </a:schemeClr>
                </a:solidFill>
              </a:rPr>
              <a:t>BOSTON MARATHON 2025 – CHARITY SOCIAL TOOLKIT</a:t>
            </a:r>
          </a:p>
        </p:txBody>
      </p:sp>
    </p:spTree>
    <p:extLst>
      <p:ext uri="{BB962C8B-B14F-4D97-AF65-F5344CB8AC3E}">
        <p14:creationId xmlns:p14="http://schemas.microsoft.com/office/powerpoint/2010/main" val="13018232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1_Global: Blank with bar">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A5F10BB3-18AA-9044-B998-F7BAB8EE7B36}"/>
              </a:ext>
            </a:extLst>
          </p:cNvPr>
          <p:cNvSpPr txBox="1">
            <a:spLocks noGrp="1"/>
          </p:cNvSpPr>
          <p:nvPr>
            <p:ph type="sldNum" sz="quarter" idx="2"/>
          </p:nvPr>
        </p:nvSpPr>
        <p:spPr>
          <a:xfrm>
            <a:off x="793896" y="6426394"/>
            <a:ext cx="186908" cy="184664"/>
          </a:xfrm>
          <a:prstGeom prst="rect">
            <a:avLst/>
          </a:prstGeom>
        </p:spPr>
        <p:txBody>
          <a:bodyPr lIns="45719" tIns="45719" rIns="45719" bIns="45719" anchor="ctr"/>
          <a:lstStyle>
            <a:lvl1pPr>
              <a:defRPr>
                <a:solidFill>
                  <a:schemeClr val="tx1"/>
                </a:solidFill>
              </a:defRPr>
            </a:lvl1pPr>
          </a:lstStyle>
          <a:p>
            <a:fld id="{86CB4B4D-7CA3-9044-876B-883B54F8677D}" type="slidenum">
              <a:rPr lang="en-CO" smtClean="0"/>
              <a:pPr/>
              <a:t>‹#›</a:t>
            </a:fld>
            <a:endParaRPr lang="en-CO"/>
          </a:p>
        </p:txBody>
      </p:sp>
      <p:sp>
        <p:nvSpPr>
          <p:cNvPr id="3" name="Rectangle 2">
            <a:extLst>
              <a:ext uri="{FF2B5EF4-FFF2-40B4-BE49-F238E27FC236}">
                <a16:creationId xmlns:a16="http://schemas.microsoft.com/office/drawing/2014/main" id="{50AD702F-44AA-F526-F8B7-B89E52F47614}"/>
              </a:ext>
            </a:extLst>
          </p:cNvPr>
          <p:cNvSpPr/>
          <p:nvPr userDrawn="1"/>
        </p:nvSpPr>
        <p:spPr>
          <a:xfrm>
            <a:off x="1127448" y="6349450"/>
            <a:ext cx="2016224" cy="338552"/>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8" name="Picture 7">
            <a:extLst>
              <a:ext uri="{FF2B5EF4-FFF2-40B4-BE49-F238E27FC236}">
                <a16:creationId xmlns:a16="http://schemas.microsoft.com/office/drawing/2014/main" id="{BE4F4F97-0BDC-F3FD-8956-AA3AB6777C91}"/>
              </a:ext>
            </a:extLst>
          </p:cNvPr>
          <p:cNvPicPr preferRelativeResize="0">
            <a:picLocks/>
          </p:cNvPicPr>
          <p:nvPr userDrawn="1"/>
        </p:nvPicPr>
        <p:blipFill>
          <a:blip r:embed="rId2"/>
          <a:stretch>
            <a:fillRect/>
          </a:stretch>
        </p:blipFill>
        <p:spPr>
          <a:xfrm>
            <a:off x="0" y="0"/>
            <a:ext cx="12192000" cy="73152"/>
          </a:xfrm>
          <a:prstGeom prst="rect">
            <a:avLst/>
          </a:prstGeom>
        </p:spPr>
      </p:pic>
    </p:spTree>
    <p:extLst>
      <p:ext uri="{BB962C8B-B14F-4D97-AF65-F5344CB8AC3E}">
        <p14:creationId xmlns:p14="http://schemas.microsoft.com/office/powerpoint/2010/main" val="191194824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lobal: Two Column">
    <p:spTree>
      <p:nvGrpSpPr>
        <p:cNvPr id="1" name=""/>
        <p:cNvGrpSpPr/>
        <p:nvPr/>
      </p:nvGrpSpPr>
      <p:grpSpPr>
        <a:xfrm>
          <a:off x="0" y="0"/>
          <a:ext cx="0" cy="0"/>
          <a:chOff x="0" y="0"/>
          <a:chExt cx="0" cy="0"/>
        </a:xfrm>
      </p:grpSpPr>
      <p:sp>
        <p:nvSpPr>
          <p:cNvPr id="13" name="Slide Number">
            <a:extLst>
              <a:ext uri="{FF2B5EF4-FFF2-40B4-BE49-F238E27FC236}">
                <a16:creationId xmlns:a16="http://schemas.microsoft.com/office/drawing/2014/main" id="{214502CA-7709-F849-9E3F-8625A3FFC8DD}"/>
              </a:ext>
            </a:extLst>
          </p:cNvPr>
          <p:cNvSpPr txBox="1">
            <a:spLocks noGrp="1"/>
          </p:cNvSpPr>
          <p:nvPr>
            <p:ph type="sldNum" sz="quarter" idx="2"/>
          </p:nvPr>
        </p:nvSpPr>
        <p:spPr>
          <a:xfrm>
            <a:off x="793896" y="6426394"/>
            <a:ext cx="186908" cy="184664"/>
          </a:xfrm>
          <a:prstGeom prst="rect">
            <a:avLst/>
          </a:prstGeom>
        </p:spPr>
        <p:txBody>
          <a:bodyPr lIns="45719" tIns="45719" rIns="45719" bIns="45719" anchor="ctr"/>
          <a:lstStyle>
            <a:lvl1pPr>
              <a:defRPr>
                <a:solidFill>
                  <a:schemeClr val="tx1"/>
                </a:solidFill>
              </a:defRPr>
            </a:lvl1pPr>
          </a:lstStyle>
          <a:p>
            <a:fld id="{86CB4B4D-7CA3-9044-876B-883B54F8677D}" type="slidenum">
              <a:rPr lang="en-CO" smtClean="0"/>
              <a:pPr/>
              <a:t>‹#›</a:t>
            </a:fld>
            <a:endParaRPr lang="en-CO"/>
          </a:p>
        </p:txBody>
      </p:sp>
      <p:sp>
        <p:nvSpPr>
          <p:cNvPr id="2" name="Title 1">
            <a:extLst>
              <a:ext uri="{FF2B5EF4-FFF2-40B4-BE49-F238E27FC236}">
                <a16:creationId xmlns:a16="http://schemas.microsoft.com/office/drawing/2014/main" id="{9C1728E0-F808-704D-AF5C-440727D92CBC}"/>
              </a:ext>
            </a:extLst>
          </p:cNvPr>
          <p:cNvSpPr>
            <a:spLocks noGrp="1"/>
          </p:cNvSpPr>
          <p:nvPr>
            <p:ph type="title" hasCustomPrompt="1"/>
          </p:nvPr>
        </p:nvSpPr>
        <p:spPr/>
        <p:txBody>
          <a:bodyPr/>
          <a:lstStyle/>
          <a:p>
            <a:r>
              <a:rPr lang="en-US"/>
              <a:t>Click To Edit Master Title Style</a:t>
            </a:r>
            <a:endParaRPr lang="en-CR"/>
          </a:p>
        </p:txBody>
      </p:sp>
      <p:sp>
        <p:nvSpPr>
          <p:cNvPr id="12" name="Text Placeholder 2">
            <a:extLst>
              <a:ext uri="{FF2B5EF4-FFF2-40B4-BE49-F238E27FC236}">
                <a16:creationId xmlns:a16="http://schemas.microsoft.com/office/drawing/2014/main" id="{F20988B4-5198-C043-9263-709E77330815}"/>
              </a:ext>
            </a:extLst>
          </p:cNvPr>
          <p:cNvSpPr>
            <a:spLocks noGrp="1"/>
          </p:cNvSpPr>
          <p:nvPr>
            <p:ph type="body" sz="quarter" idx="41"/>
          </p:nvPr>
        </p:nvSpPr>
        <p:spPr>
          <a:xfrm>
            <a:off x="850781" y="1702092"/>
            <a:ext cx="10553793" cy="4377704"/>
          </a:xfrm>
        </p:spPr>
        <p:txBody>
          <a:bodyPr numCol="2" spcCol="900000"/>
          <a:lstStyle>
            <a:lvl1pPr>
              <a:spcAft>
                <a:spcPts val="0"/>
              </a:spcAft>
              <a:defRPr sz="1400"/>
            </a:lvl1pPr>
            <a:lvl2pPr marL="0" indent="11113">
              <a:spcAft>
                <a:spcPts val="150"/>
              </a:spcAft>
              <a:tabLst/>
              <a:defRPr sz="1400" b="1" cap="all" spc="50" baseline="0"/>
            </a:lvl2pPr>
            <a:lvl3pPr marL="171450" indent="-171450">
              <a:spcAft>
                <a:spcPts val="0"/>
              </a:spcAft>
              <a:buFont typeface="Arial" panose="020B0604020202020204" pitchFamily="34" charset="0"/>
              <a:buChar char="•"/>
              <a:tabLst/>
              <a:defRPr sz="1400" cap="none" baseline="0"/>
            </a:lvl3pPr>
            <a:lvl4pPr marL="0" indent="11113">
              <a:spcAft>
                <a:spcPts val="150"/>
              </a:spcAft>
              <a:tabLst/>
              <a:defRPr sz="1400" b="1" i="0" cap="all" spc="50" baseline="0"/>
            </a:lvl4pPr>
            <a:lvl5pPr marL="0" indent="11113">
              <a:spcAft>
                <a:spcPts val="150"/>
              </a:spcAft>
              <a:tabLst/>
              <a:defRPr sz="1400" b="0" i="1" cap="all"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R"/>
          </a:p>
        </p:txBody>
      </p:sp>
      <p:sp>
        <p:nvSpPr>
          <p:cNvPr id="6" name="Action needed (if you need one in ppt format)">
            <a:extLst>
              <a:ext uri="{FF2B5EF4-FFF2-40B4-BE49-F238E27FC236}">
                <a16:creationId xmlns:a16="http://schemas.microsoft.com/office/drawing/2014/main" id="{3C9B7970-3126-2741-BAE7-19C1A686C80B}"/>
              </a:ext>
            </a:extLst>
          </p:cNvPr>
          <p:cNvSpPr txBox="1">
            <a:spLocks noGrp="1"/>
          </p:cNvSpPr>
          <p:nvPr>
            <p:ph type="body" sz="quarter" idx="21"/>
          </p:nvPr>
        </p:nvSpPr>
        <p:spPr>
          <a:xfrm>
            <a:off x="833650" y="581278"/>
            <a:ext cx="4398254" cy="148246"/>
          </a:xfrm>
          <a:prstGeom prst="rect">
            <a:avLst/>
          </a:prstGeom>
        </p:spPr>
        <p:txBody>
          <a:bodyPr wrap="square" lIns="54000">
            <a:spAutoFit/>
          </a:bodyPr>
          <a:lstStyle>
            <a:lvl1pPr>
              <a:lnSpc>
                <a:spcPct val="90000"/>
              </a:lnSpc>
              <a:defRPr sz="700" b="1" cap="all" spc="140">
                <a:solidFill>
                  <a:schemeClr val="accent2"/>
                </a:solidFill>
                <a:latin typeface="+mn-lt"/>
                <a:ea typeface="+mn-ea"/>
                <a:cs typeface="+mn-cs"/>
                <a:sym typeface="Avenir Next LT Pro"/>
              </a:defRPr>
            </a:lvl1pPr>
          </a:lstStyle>
          <a:p>
            <a:r>
              <a:t>Click to edit</a:t>
            </a:r>
          </a:p>
        </p:txBody>
      </p:sp>
    </p:spTree>
    <p:extLst>
      <p:ext uri="{BB962C8B-B14F-4D97-AF65-F5344CB8AC3E}">
        <p14:creationId xmlns:p14="http://schemas.microsoft.com/office/powerpoint/2010/main" val="28790797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Global: Three Columns">
    <p:spTree>
      <p:nvGrpSpPr>
        <p:cNvPr id="1" name=""/>
        <p:cNvGrpSpPr/>
        <p:nvPr/>
      </p:nvGrpSpPr>
      <p:grpSpPr>
        <a:xfrm>
          <a:off x="0" y="0"/>
          <a:ext cx="0" cy="0"/>
          <a:chOff x="0" y="0"/>
          <a:chExt cx="0" cy="0"/>
        </a:xfrm>
      </p:grpSpPr>
      <p:sp>
        <p:nvSpPr>
          <p:cNvPr id="13" name="Slide Number">
            <a:extLst>
              <a:ext uri="{FF2B5EF4-FFF2-40B4-BE49-F238E27FC236}">
                <a16:creationId xmlns:a16="http://schemas.microsoft.com/office/drawing/2014/main" id="{214502CA-7709-F849-9E3F-8625A3FFC8DD}"/>
              </a:ext>
            </a:extLst>
          </p:cNvPr>
          <p:cNvSpPr txBox="1">
            <a:spLocks noGrp="1"/>
          </p:cNvSpPr>
          <p:nvPr>
            <p:ph type="sldNum" sz="quarter" idx="2"/>
          </p:nvPr>
        </p:nvSpPr>
        <p:spPr>
          <a:xfrm>
            <a:off x="793896" y="6426394"/>
            <a:ext cx="186908" cy="184664"/>
          </a:xfrm>
          <a:prstGeom prst="rect">
            <a:avLst/>
          </a:prstGeom>
        </p:spPr>
        <p:txBody>
          <a:bodyPr lIns="45719" tIns="45719" rIns="45719" bIns="45719" anchor="ctr"/>
          <a:lstStyle>
            <a:lvl1pPr>
              <a:defRPr>
                <a:solidFill>
                  <a:schemeClr val="tx1"/>
                </a:solidFill>
              </a:defRPr>
            </a:lvl1pPr>
          </a:lstStyle>
          <a:p>
            <a:fld id="{86CB4B4D-7CA3-9044-876B-883B54F8677D}" type="slidenum">
              <a:rPr lang="en-CO" smtClean="0"/>
              <a:pPr/>
              <a:t>‹#›</a:t>
            </a:fld>
            <a:endParaRPr lang="en-CO"/>
          </a:p>
        </p:txBody>
      </p:sp>
      <p:sp>
        <p:nvSpPr>
          <p:cNvPr id="2" name="Title 1">
            <a:extLst>
              <a:ext uri="{FF2B5EF4-FFF2-40B4-BE49-F238E27FC236}">
                <a16:creationId xmlns:a16="http://schemas.microsoft.com/office/drawing/2014/main" id="{9C1728E0-F808-704D-AF5C-440727D92CBC}"/>
              </a:ext>
            </a:extLst>
          </p:cNvPr>
          <p:cNvSpPr>
            <a:spLocks noGrp="1"/>
          </p:cNvSpPr>
          <p:nvPr>
            <p:ph type="title" hasCustomPrompt="1"/>
          </p:nvPr>
        </p:nvSpPr>
        <p:spPr/>
        <p:txBody>
          <a:bodyPr/>
          <a:lstStyle/>
          <a:p>
            <a:r>
              <a:rPr lang="en-US"/>
              <a:t>Click To Edit Master Title Style</a:t>
            </a:r>
            <a:endParaRPr lang="en-CR"/>
          </a:p>
        </p:txBody>
      </p:sp>
      <p:sp>
        <p:nvSpPr>
          <p:cNvPr id="12" name="Text Placeholder 2">
            <a:extLst>
              <a:ext uri="{FF2B5EF4-FFF2-40B4-BE49-F238E27FC236}">
                <a16:creationId xmlns:a16="http://schemas.microsoft.com/office/drawing/2014/main" id="{F20988B4-5198-C043-9263-709E77330815}"/>
              </a:ext>
            </a:extLst>
          </p:cNvPr>
          <p:cNvSpPr>
            <a:spLocks noGrp="1"/>
          </p:cNvSpPr>
          <p:nvPr>
            <p:ph type="body" sz="quarter" idx="41"/>
          </p:nvPr>
        </p:nvSpPr>
        <p:spPr>
          <a:xfrm>
            <a:off x="850781" y="1702092"/>
            <a:ext cx="10553793" cy="1978657"/>
          </a:xfrm>
        </p:spPr>
        <p:txBody>
          <a:bodyPr numCol="3" spcCol="900000"/>
          <a:lstStyle>
            <a:lvl1pPr>
              <a:spcAft>
                <a:spcPts val="0"/>
              </a:spcAft>
              <a:defRPr sz="1400"/>
            </a:lvl1pPr>
            <a:lvl2pPr marL="0" indent="11113">
              <a:spcAft>
                <a:spcPts val="0"/>
              </a:spcAft>
              <a:tabLst/>
              <a:defRPr sz="1400" b="1" cap="all" spc="50" baseline="0"/>
            </a:lvl2pPr>
            <a:lvl3pPr marL="171450" indent="-171450">
              <a:spcAft>
                <a:spcPts val="0"/>
              </a:spcAft>
              <a:buFont typeface="Arial" panose="020B0604020202020204" pitchFamily="34" charset="0"/>
              <a:buChar char="•"/>
              <a:tabLst/>
              <a:defRPr sz="1400" cap="none" baseline="0"/>
            </a:lvl3pPr>
            <a:lvl4pPr marL="0" indent="11113">
              <a:spcAft>
                <a:spcPts val="0"/>
              </a:spcAft>
              <a:tabLst/>
              <a:defRPr sz="1400" b="1" i="0" cap="all" spc="50" baseline="0"/>
            </a:lvl4pPr>
            <a:lvl5pPr marL="0" indent="11113">
              <a:spcAft>
                <a:spcPts val="0"/>
              </a:spcAft>
              <a:tabLst/>
              <a:defRPr sz="1400" b="0" i="1" cap="all"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R"/>
          </a:p>
        </p:txBody>
      </p:sp>
      <p:sp>
        <p:nvSpPr>
          <p:cNvPr id="6" name="Text Placeholder 2">
            <a:extLst>
              <a:ext uri="{FF2B5EF4-FFF2-40B4-BE49-F238E27FC236}">
                <a16:creationId xmlns:a16="http://schemas.microsoft.com/office/drawing/2014/main" id="{6BD03D5B-E4B8-CF4C-948D-5413E62C0033}"/>
              </a:ext>
            </a:extLst>
          </p:cNvPr>
          <p:cNvSpPr>
            <a:spLocks noGrp="1"/>
          </p:cNvSpPr>
          <p:nvPr>
            <p:ph type="body" sz="quarter" idx="42"/>
          </p:nvPr>
        </p:nvSpPr>
        <p:spPr>
          <a:xfrm>
            <a:off x="850781" y="3956198"/>
            <a:ext cx="10553793" cy="1978657"/>
          </a:xfrm>
        </p:spPr>
        <p:txBody>
          <a:bodyPr numCol="1" spcCol="900000"/>
          <a:lstStyle>
            <a:lvl1pPr>
              <a:spcAft>
                <a:spcPts val="0"/>
              </a:spcAft>
              <a:defRPr sz="1400"/>
            </a:lvl1pPr>
            <a:lvl2pPr marL="0" indent="11113">
              <a:spcAft>
                <a:spcPts val="0"/>
              </a:spcAft>
              <a:tabLst/>
              <a:defRPr sz="1400" b="1" cap="all" spc="50" baseline="0"/>
            </a:lvl2pPr>
            <a:lvl3pPr marL="171450" indent="-171450">
              <a:spcAft>
                <a:spcPts val="0"/>
              </a:spcAft>
              <a:buFont typeface="Arial" panose="020B0604020202020204" pitchFamily="34" charset="0"/>
              <a:buChar char="•"/>
              <a:tabLst/>
              <a:defRPr sz="1400" cap="none" baseline="0"/>
            </a:lvl3pPr>
            <a:lvl4pPr marL="0" indent="11113">
              <a:spcAft>
                <a:spcPts val="0"/>
              </a:spcAft>
              <a:tabLst/>
              <a:defRPr sz="1400" b="1" i="0" cap="all" spc="50" baseline="0"/>
            </a:lvl4pPr>
            <a:lvl5pPr marL="0" indent="11113">
              <a:spcAft>
                <a:spcPts val="0"/>
              </a:spcAft>
              <a:tabLst/>
              <a:defRPr sz="1400" b="0" i="1" cap="all"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R"/>
          </a:p>
        </p:txBody>
      </p:sp>
      <p:sp>
        <p:nvSpPr>
          <p:cNvPr id="7" name="Action needed (if you need one in ppt format)">
            <a:extLst>
              <a:ext uri="{FF2B5EF4-FFF2-40B4-BE49-F238E27FC236}">
                <a16:creationId xmlns:a16="http://schemas.microsoft.com/office/drawing/2014/main" id="{598C53AD-968E-B443-8B53-8EBDAA495337}"/>
              </a:ext>
            </a:extLst>
          </p:cNvPr>
          <p:cNvSpPr txBox="1">
            <a:spLocks noGrp="1"/>
          </p:cNvSpPr>
          <p:nvPr>
            <p:ph type="body" sz="quarter" idx="21"/>
          </p:nvPr>
        </p:nvSpPr>
        <p:spPr>
          <a:xfrm>
            <a:off x="833650" y="581278"/>
            <a:ext cx="4398254" cy="148246"/>
          </a:xfrm>
          <a:prstGeom prst="rect">
            <a:avLst/>
          </a:prstGeom>
        </p:spPr>
        <p:txBody>
          <a:bodyPr wrap="square" lIns="54000">
            <a:spAutoFit/>
          </a:bodyPr>
          <a:lstStyle>
            <a:lvl1pPr>
              <a:lnSpc>
                <a:spcPct val="90000"/>
              </a:lnSpc>
              <a:defRPr sz="700" b="1" cap="all" spc="140">
                <a:solidFill>
                  <a:schemeClr val="accent2"/>
                </a:solidFill>
                <a:latin typeface="+mn-lt"/>
                <a:ea typeface="+mn-ea"/>
                <a:cs typeface="+mn-cs"/>
                <a:sym typeface="Avenir Next LT Pro"/>
              </a:defRPr>
            </a:lvl1pPr>
          </a:lstStyle>
          <a:p>
            <a:r>
              <a:t>Click to edit</a:t>
            </a:r>
          </a:p>
        </p:txBody>
      </p:sp>
    </p:spTree>
    <p:extLst>
      <p:ext uri="{BB962C8B-B14F-4D97-AF65-F5344CB8AC3E}">
        <p14:creationId xmlns:p14="http://schemas.microsoft.com/office/powerpoint/2010/main" val="161777420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reative: 16x9 Storyboard">
    <p:spTree>
      <p:nvGrpSpPr>
        <p:cNvPr id="1" name=""/>
        <p:cNvGrpSpPr/>
        <p:nvPr/>
      </p:nvGrpSpPr>
      <p:grpSpPr>
        <a:xfrm>
          <a:off x="0" y="0"/>
          <a:ext cx="0" cy="0"/>
          <a:chOff x="0" y="0"/>
          <a:chExt cx="0" cy="0"/>
        </a:xfrm>
      </p:grpSpPr>
      <p:sp>
        <p:nvSpPr>
          <p:cNvPr id="27" name="Slide Number">
            <a:extLst>
              <a:ext uri="{FF2B5EF4-FFF2-40B4-BE49-F238E27FC236}">
                <a16:creationId xmlns:a16="http://schemas.microsoft.com/office/drawing/2014/main" id="{3602835C-675E-2244-874C-1F463452F1C5}"/>
              </a:ext>
            </a:extLst>
          </p:cNvPr>
          <p:cNvSpPr txBox="1">
            <a:spLocks noGrp="1"/>
          </p:cNvSpPr>
          <p:nvPr>
            <p:ph type="sldNum" sz="quarter" idx="2"/>
          </p:nvPr>
        </p:nvSpPr>
        <p:spPr>
          <a:xfrm>
            <a:off x="793896" y="6426394"/>
            <a:ext cx="186908" cy="184664"/>
          </a:xfrm>
          <a:prstGeom prst="rect">
            <a:avLst/>
          </a:prstGeom>
        </p:spPr>
        <p:txBody>
          <a:bodyPr lIns="45719" tIns="45719" rIns="45719" bIns="45719" anchor="ctr"/>
          <a:lstStyle>
            <a:lvl1pPr>
              <a:defRPr>
                <a:solidFill>
                  <a:schemeClr val="tx1"/>
                </a:solidFill>
              </a:defRPr>
            </a:lvl1pPr>
          </a:lstStyle>
          <a:p>
            <a:fld id="{86CB4B4D-7CA3-9044-876B-883B54F8677D}" type="slidenum">
              <a:rPr lang="en-CO" smtClean="0"/>
              <a:pPr/>
              <a:t>‹#›</a:t>
            </a:fld>
            <a:endParaRPr lang="en-CO"/>
          </a:p>
        </p:txBody>
      </p:sp>
      <p:sp>
        <p:nvSpPr>
          <p:cNvPr id="23" name="Quisque varius consectetur ante, at gravida nunc. Proin eu risus erat. Nunc vel ultrices.">
            <a:extLst>
              <a:ext uri="{FF2B5EF4-FFF2-40B4-BE49-F238E27FC236}">
                <a16:creationId xmlns:a16="http://schemas.microsoft.com/office/drawing/2014/main" id="{672FA37E-24A3-2644-8FA7-1168B5354E1E}"/>
              </a:ext>
            </a:extLst>
          </p:cNvPr>
          <p:cNvSpPr txBox="1">
            <a:spLocks noGrp="1"/>
          </p:cNvSpPr>
          <p:nvPr>
            <p:ph type="body" sz="quarter" idx="22" hasCustomPrompt="1"/>
          </p:nvPr>
        </p:nvSpPr>
        <p:spPr>
          <a:xfrm>
            <a:off x="871485" y="3557591"/>
            <a:ext cx="1906936" cy="305079"/>
          </a:xfrm>
          <a:prstGeom prst="rect">
            <a:avLst/>
          </a:prstGeom>
        </p:spPr>
        <p:txBody>
          <a:bodyPr lIns="0" tIns="0" rIns="0" bIns="0">
            <a:no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25" name="FRAME 1">
            <a:extLst>
              <a:ext uri="{FF2B5EF4-FFF2-40B4-BE49-F238E27FC236}">
                <a16:creationId xmlns:a16="http://schemas.microsoft.com/office/drawing/2014/main" id="{A8E3F512-1AB1-0544-A236-0CA9E3046B48}"/>
              </a:ext>
            </a:extLst>
          </p:cNvPr>
          <p:cNvSpPr txBox="1">
            <a:spLocks noGrp="1"/>
          </p:cNvSpPr>
          <p:nvPr>
            <p:ph type="body" sz="quarter" idx="24" hasCustomPrompt="1"/>
          </p:nvPr>
        </p:nvSpPr>
        <p:spPr>
          <a:xfrm>
            <a:off x="829417" y="3375617"/>
            <a:ext cx="474766" cy="205741"/>
          </a:xfrm>
          <a:prstGeom prst="rect">
            <a:avLst/>
          </a:prstGeom>
        </p:spPr>
        <p:txBody>
          <a:bodyPr wrap="none" lIns="45719" tIns="45719" rIns="45719" bIns="45719">
            <a:sp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26" name="Quisque varius consectetur ante, at gravida nunc. Proin eu risus erat. Nunc vel ultrices.">
            <a:extLst>
              <a:ext uri="{FF2B5EF4-FFF2-40B4-BE49-F238E27FC236}">
                <a16:creationId xmlns:a16="http://schemas.microsoft.com/office/drawing/2014/main" id="{9B13158B-11DF-4546-97CF-B23DF3920494}"/>
              </a:ext>
            </a:extLst>
          </p:cNvPr>
          <p:cNvSpPr txBox="1">
            <a:spLocks noGrp="1"/>
          </p:cNvSpPr>
          <p:nvPr>
            <p:ph type="body" sz="quarter" idx="25" hasCustomPrompt="1"/>
          </p:nvPr>
        </p:nvSpPr>
        <p:spPr>
          <a:xfrm>
            <a:off x="2959215" y="3557591"/>
            <a:ext cx="1906937" cy="305079"/>
          </a:xfrm>
          <a:prstGeom prst="rect">
            <a:avLst/>
          </a:prstGeom>
        </p:spPr>
        <p:txBody>
          <a:bodyPr lIns="0" tIns="0" rIns="0" bIns="0">
            <a:no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28" name="FRAME 2">
            <a:extLst>
              <a:ext uri="{FF2B5EF4-FFF2-40B4-BE49-F238E27FC236}">
                <a16:creationId xmlns:a16="http://schemas.microsoft.com/office/drawing/2014/main" id="{DDB8D44B-CBC1-B84B-8020-68913E1F34BD}"/>
              </a:ext>
            </a:extLst>
          </p:cNvPr>
          <p:cNvSpPr txBox="1">
            <a:spLocks noGrp="1"/>
          </p:cNvSpPr>
          <p:nvPr>
            <p:ph type="body" sz="quarter" idx="26" hasCustomPrompt="1"/>
          </p:nvPr>
        </p:nvSpPr>
        <p:spPr>
          <a:xfrm>
            <a:off x="2917148" y="3375617"/>
            <a:ext cx="474765" cy="205741"/>
          </a:xfrm>
          <a:prstGeom prst="rect">
            <a:avLst/>
          </a:prstGeom>
        </p:spPr>
        <p:txBody>
          <a:bodyPr wrap="none" lIns="45719" tIns="45719" rIns="45719" bIns="45719">
            <a:sp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29" name="Quisque varius consectetur ante, at gravida nunc. Proin eu risus erat. Nunc vel ultrices.">
            <a:extLst>
              <a:ext uri="{FF2B5EF4-FFF2-40B4-BE49-F238E27FC236}">
                <a16:creationId xmlns:a16="http://schemas.microsoft.com/office/drawing/2014/main" id="{0AD6CD38-EC02-5141-B669-9D2EEDC973AD}"/>
              </a:ext>
            </a:extLst>
          </p:cNvPr>
          <p:cNvSpPr txBox="1">
            <a:spLocks noGrp="1"/>
          </p:cNvSpPr>
          <p:nvPr>
            <p:ph type="body" sz="quarter" idx="35" hasCustomPrompt="1"/>
          </p:nvPr>
        </p:nvSpPr>
        <p:spPr>
          <a:xfrm>
            <a:off x="5008846" y="3557591"/>
            <a:ext cx="1906936" cy="305079"/>
          </a:xfrm>
          <a:prstGeom prst="rect">
            <a:avLst/>
          </a:prstGeom>
        </p:spPr>
        <p:txBody>
          <a:bodyPr lIns="0" tIns="0" rIns="0" bIns="0">
            <a:no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30" name="FRAME 3">
            <a:extLst>
              <a:ext uri="{FF2B5EF4-FFF2-40B4-BE49-F238E27FC236}">
                <a16:creationId xmlns:a16="http://schemas.microsoft.com/office/drawing/2014/main" id="{536D1A92-B388-D74E-8D49-46D3600AB86D}"/>
              </a:ext>
            </a:extLst>
          </p:cNvPr>
          <p:cNvSpPr txBox="1">
            <a:spLocks noGrp="1"/>
          </p:cNvSpPr>
          <p:nvPr>
            <p:ph type="body" sz="quarter" idx="36" hasCustomPrompt="1"/>
          </p:nvPr>
        </p:nvSpPr>
        <p:spPr>
          <a:xfrm>
            <a:off x="4966779" y="3375617"/>
            <a:ext cx="474765" cy="205741"/>
          </a:xfrm>
          <a:prstGeom prst="rect">
            <a:avLst/>
          </a:prstGeom>
        </p:spPr>
        <p:txBody>
          <a:bodyPr wrap="none" lIns="45719" tIns="45719" rIns="45719" bIns="45719">
            <a:sp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31" name="Quisque varius consectetur ante, at gravida nunc. Proin eu risus erat. Nunc vel ultrices.">
            <a:extLst>
              <a:ext uri="{FF2B5EF4-FFF2-40B4-BE49-F238E27FC236}">
                <a16:creationId xmlns:a16="http://schemas.microsoft.com/office/drawing/2014/main" id="{92DE5D98-FFE1-3F48-A1EA-F0E5A30042B7}"/>
              </a:ext>
            </a:extLst>
          </p:cNvPr>
          <p:cNvSpPr txBox="1">
            <a:spLocks noGrp="1"/>
          </p:cNvSpPr>
          <p:nvPr>
            <p:ph type="body" sz="quarter" idx="37" hasCustomPrompt="1"/>
          </p:nvPr>
        </p:nvSpPr>
        <p:spPr>
          <a:xfrm>
            <a:off x="7096576" y="3557591"/>
            <a:ext cx="1906937" cy="305079"/>
          </a:xfrm>
          <a:prstGeom prst="rect">
            <a:avLst/>
          </a:prstGeom>
        </p:spPr>
        <p:txBody>
          <a:bodyPr lIns="0" tIns="0" rIns="0" bIns="0">
            <a:no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32" name="FRAME 4">
            <a:extLst>
              <a:ext uri="{FF2B5EF4-FFF2-40B4-BE49-F238E27FC236}">
                <a16:creationId xmlns:a16="http://schemas.microsoft.com/office/drawing/2014/main" id="{5F806803-0227-CF45-A6C5-6C85EE220A14}"/>
              </a:ext>
            </a:extLst>
          </p:cNvPr>
          <p:cNvSpPr txBox="1">
            <a:spLocks noGrp="1"/>
          </p:cNvSpPr>
          <p:nvPr>
            <p:ph type="body" sz="quarter" idx="38" hasCustomPrompt="1"/>
          </p:nvPr>
        </p:nvSpPr>
        <p:spPr>
          <a:xfrm>
            <a:off x="7054509" y="3375617"/>
            <a:ext cx="474765" cy="205741"/>
          </a:xfrm>
          <a:prstGeom prst="rect">
            <a:avLst/>
          </a:prstGeom>
        </p:spPr>
        <p:txBody>
          <a:bodyPr wrap="none" lIns="45719" tIns="45719" rIns="45719" bIns="45719">
            <a:sp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33" name="Quisque varius consectetur ante, at gravida nunc. Proin eu risus erat. Nunc vel ultrices.">
            <a:extLst>
              <a:ext uri="{FF2B5EF4-FFF2-40B4-BE49-F238E27FC236}">
                <a16:creationId xmlns:a16="http://schemas.microsoft.com/office/drawing/2014/main" id="{23D74E0F-16A7-4B41-BAEC-8FD808E051FB}"/>
              </a:ext>
            </a:extLst>
          </p:cNvPr>
          <p:cNvSpPr txBox="1">
            <a:spLocks noGrp="1"/>
          </p:cNvSpPr>
          <p:nvPr>
            <p:ph type="body" sz="quarter" idx="39" hasCustomPrompt="1"/>
          </p:nvPr>
        </p:nvSpPr>
        <p:spPr>
          <a:xfrm>
            <a:off x="9184307" y="3557591"/>
            <a:ext cx="1906937" cy="305079"/>
          </a:xfrm>
          <a:prstGeom prst="rect">
            <a:avLst/>
          </a:prstGeom>
        </p:spPr>
        <p:txBody>
          <a:bodyPr lIns="0" tIns="0" rIns="0" bIns="0">
            <a:no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34" name="FRAME 5">
            <a:extLst>
              <a:ext uri="{FF2B5EF4-FFF2-40B4-BE49-F238E27FC236}">
                <a16:creationId xmlns:a16="http://schemas.microsoft.com/office/drawing/2014/main" id="{797C4854-0F60-8246-BBAB-DD1B98E6C830}"/>
              </a:ext>
            </a:extLst>
          </p:cNvPr>
          <p:cNvSpPr txBox="1">
            <a:spLocks noGrp="1"/>
          </p:cNvSpPr>
          <p:nvPr>
            <p:ph type="body" sz="quarter" idx="40" hasCustomPrompt="1"/>
          </p:nvPr>
        </p:nvSpPr>
        <p:spPr>
          <a:xfrm>
            <a:off x="9142240" y="3375617"/>
            <a:ext cx="474765" cy="205741"/>
          </a:xfrm>
          <a:prstGeom prst="rect">
            <a:avLst/>
          </a:prstGeom>
        </p:spPr>
        <p:txBody>
          <a:bodyPr wrap="none" lIns="45719" tIns="45719" rIns="45719" bIns="45719">
            <a:sp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35" name="Quisque varius consectetur ante, at gravida nunc. Proin eu risus erat. Nunc vel ultrices.">
            <a:extLst>
              <a:ext uri="{FF2B5EF4-FFF2-40B4-BE49-F238E27FC236}">
                <a16:creationId xmlns:a16="http://schemas.microsoft.com/office/drawing/2014/main" id="{860F7FB5-45F6-EA45-9745-2AC809FB9241}"/>
              </a:ext>
            </a:extLst>
          </p:cNvPr>
          <p:cNvSpPr txBox="1">
            <a:spLocks noGrp="1"/>
          </p:cNvSpPr>
          <p:nvPr>
            <p:ph type="body" sz="quarter" idx="41" hasCustomPrompt="1"/>
          </p:nvPr>
        </p:nvSpPr>
        <p:spPr>
          <a:xfrm>
            <a:off x="892518" y="6021513"/>
            <a:ext cx="1906937" cy="305079"/>
          </a:xfrm>
          <a:prstGeom prst="rect">
            <a:avLst/>
          </a:prstGeom>
        </p:spPr>
        <p:txBody>
          <a:bodyPr lIns="0" tIns="0" rIns="0" bIns="0">
            <a:no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36" name="FRAME 6">
            <a:extLst>
              <a:ext uri="{FF2B5EF4-FFF2-40B4-BE49-F238E27FC236}">
                <a16:creationId xmlns:a16="http://schemas.microsoft.com/office/drawing/2014/main" id="{2BBDEE30-69D5-E544-9E5B-2C55A9E517A9}"/>
              </a:ext>
            </a:extLst>
          </p:cNvPr>
          <p:cNvSpPr txBox="1">
            <a:spLocks noGrp="1"/>
          </p:cNvSpPr>
          <p:nvPr>
            <p:ph type="body" sz="quarter" idx="42" hasCustomPrompt="1"/>
          </p:nvPr>
        </p:nvSpPr>
        <p:spPr>
          <a:xfrm>
            <a:off x="850451" y="5839538"/>
            <a:ext cx="474765" cy="205741"/>
          </a:xfrm>
          <a:prstGeom prst="rect">
            <a:avLst/>
          </a:prstGeom>
        </p:spPr>
        <p:txBody>
          <a:bodyPr wrap="none" lIns="45719" tIns="45719" rIns="45719" bIns="45719">
            <a:sp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37" name="Quisque varius consectetur ante, at gravida nunc. Proin eu risus erat. Nunc vel ultrices.">
            <a:extLst>
              <a:ext uri="{FF2B5EF4-FFF2-40B4-BE49-F238E27FC236}">
                <a16:creationId xmlns:a16="http://schemas.microsoft.com/office/drawing/2014/main" id="{7D0B6D4A-6647-A248-A6AD-EE51AC69E46D}"/>
              </a:ext>
            </a:extLst>
          </p:cNvPr>
          <p:cNvSpPr txBox="1">
            <a:spLocks noGrp="1"/>
          </p:cNvSpPr>
          <p:nvPr>
            <p:ph type="body" sz="quarter" idx="43" hasCustomPrompt="1"/>
          </p:nvPr>
        </p:nvSpPr>
        <p:spPr>
          <a:xfrm>
            <a:off x="2940359" y="6021513"/>
            <a:ext cx="1906937" cy="305079"/>
          </a:xfrm>
          <a:prstGeom prst="rect">
            <a:avLst/>
          </a:prstGeom>
        </p:spPr>
        <p:txBody>
          <a:bodyPr lIns="0" tIns="0" rIns="0" bIns="0">
            <a:no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38" name="FRAME 7">
            <a:extLst>
              <a:ext uri="{FF2B5EF4-FFF2-40B4-BE49-F238E27FC236}">
                <a16:creationId xmlns:a16="http://schemas.microsoft.com/office/drawing/2014/main" id="{24B2001F-79BD-124A-AE66-7E8FAFCDB39E}"/>
              </a:ext>
            </a:extLst>
          </p:cNvPr>
          <p:cNvSpPr txBox="1">
            <a:spLocks noGrp="1"/>
          </p:cNvSpPr>
          <p:nvPr>
            <p:ph type="body" sz="quarter" idx="44" hasCustomPrompt="1"/>
          </p:nvPr>
        </p:nvSpPr>
        <p:spPr>
          <a:xfrm>
            <a:off x="2898292" y="5839538"/>
            <a:ext cx="474765" cy="205741"/>
          </a:xfrm>
          <a:prstGeom prst="rect">
            <a:avLst/>
          </a:prstGeom>
        </p:spPr>
        <p:txBody>
          <a:bodyPr wrap="none" lIns="45719" tIns="45719" rIns="45719" bIns="45719">
            <a:sp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39" name="Quisque varius consectetur ante, at gravida nunc. Proin eu risus erat. Nunc vel ultrices.">
            <a:extLst>
              <a:ext uri="{FF2B5EF4-FFF2-40B4-BE49-F238E27FC236}">
                <a16:creationId xmlns:a16="http://schemas.microsoft.com/office/drawing/2014/main" id="{F37FAE57-804D-5A46-B63C-4B8F7617EC7C}"/>
              </a:ext>
            </a:extLst>
          </p:cNvPr>
          <p:cNvSpPr txBox="1">
            <a:spLocks noGrp="1"/>
          </p:cNvSpPr>
          <p:nvPr>
            <p:ph type="body" sz="quarter" idx="45" hasCustomPrompt="1"/>
          </p:nvPr>
        </p:nvSpPr>
        <p:spPr>
          <a:xfrm>
            <a:off x="5029879" y="6021513"/>
            <a:ext cx="1906937" cy="305079"/>
          </a:xfrm>
          <a:prstGeom prst="rect">
            <a:avLst/>
          </a:prstGeom>
        </p:spPr>
        <p:txBody>
          <a:bodyPr lIns="0" tIns="0" rIns="0" bIns="0">
            <a:no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40" name="FRAME 8">
            <a:extLst>
              <a:ext uri="{FF2B5EF4-FFF2-40B4-BE49-F238E27FC236}">
                <a16:creationId xmlns:a16="http://schemas.microsoft.com/office/drawing/2014/main" id="{02E57070-040D-7A40-9F62-9613F7B61F97}"/>
              </a:ext>
            </a:extLst>
          </p:cNvPr>
          <p:cNvSpPr txBox="1">
            <a:spLocks noGrp="1"/>
          </p:cNvSpPr>
          <p:nvPr>
            <p:ph type="body" sz="quarter" idx="46" hasCustomPrompt="1"/>
          </p:nvPr>
        </p:nvSpPr>
        <p:spPr>
          <a:xfrm>
            <a:off x="4987812" y="5839538"/>
            <a:ext cx="474765" cy="205741"/>
          </a:xfrm>
          <a:prstGeom prst="rect">
            <a:avLst/>
          </a:prstGeom>
        </p:spPr>
        <p:txBody>
          <a:bodyPr wrap="none" lIns="45719" tIns="45719" rIns="45719" bIns="45719">
            <a:spAutoFit/>
          </a:bodyPr>
          <a:lstStyle>
            <a:lvl1pPr>
              <a:lnSpc>
                <a:spcPct val="120000"/>
              </a:lnSpc>
              <a:defRPr sz="700" b="0" spc="0">
                <a:solidFill>
                  <a:srgbClr val="000000"/>
                </a:solidFill>
                <a:latin typeface="+mn-lt"/>
                <a:ea typeface="+mn-ea"/>
                <a:cs typeface="+mn-cs"/>
                <a:sym typeface="Avenir Next LT Pro"/>
              </a:defRPr>
            </a:lvl1pPr>
          </a:lstStyle>
          <a:p>
            <a:r>
              <a:t>Click to edit</a:t>
            </a:r>
          </a:p>
        </p:txBody>
      </p:sp>
      <p:sp>
        <p:nvSpPr>
          <p:cNvPr id="41" name="Picture Placeholder 2">
            <a:extLst>
              <a:ext uri="{FF2B5EF4-FFF2-40B4-BE49-F238E27FC236}">
                <a16:creationId xmlns:a16="http://schemas.microsoft.com/office/drawing/2014/main" id="{520BCFE5-E108-2245-8434-F51E47BE2C71}"/>
              </a:ext>
            </a:extLst>
          </p:cNvPr>
          <p:cNvSpPr>
            <a:spLocks noGrp="1"/>
          </p:cNvSpPr>
          <p:nvPr>
            <p:ph type="pic" sz="quarter" idx="47"/>
          </p:nvPr>
        </p:nvSpPr>
        <p:spPr>
          <a:xfrm>
            <a:off x="893254" y="1478934"/>
            <a:ext cx="1884935" cy="1858582"/>
          </a:xfrm>
          <a:blipFill>
            <a:blip r:embed="rId2"/>
            <a:stretch>
              <a:fillRect l="-37670" t="-43635" r="-39518" b="-1405"/>
            </a:stretch>
          </a:blipFill>
        </p:spPr>
        <p:txBody>
          <a:bodyPr/>
          <a:lstStyle/>
          <a:p>
            <a:endParaRPr lang="en-CO"/>
          </a:p>
        </p:txBody>
      </p:sp>
      <p:sp>
        <p:nvSpPr>
          <p:cNvPr id="42" name="Picture Placeholder 2">
            <a:extLst>
              <a:ext uri="{FF2B5EF4-FFF2-40B4-BE49-F238E27FC236}">
                <a16:creationId xmlns:a16="http://schemas.microsoft.com/office/drawing/2014/main" id="{249DEC7E-956A-4944-BB71-EB1603B49634}"/>
              </a:ext>
            </a:extLst>
          </p:cNvPr>
          <p:cNvSpPr>
            <a:spLocks noGrp="1"/>
          </p:cNvSpPr>
          <p:nvPr>
            <p:ph type="pic" sz="quarter" idx="48"/>
          </p:nvPr>
        </p:nvSpPr>
        <p:spPr>
          <a:xfrm>
            <a:off x="2958628" y="1478934"/>
            <a:ext cx="1884935" cy="1858582"/>
          </a:xfrm>
          <a:blipFill>
            <a:blip r:embed="rId2"/>
            <a:stretch>
              <a:fillRect l="-37670" t="-43635" r="-39518" b="-1405"/>
            </a:stretch>
          </a:blipFill>
        </p:spPr>
        <p:txBody>
          <a:bodyPr/>
          <a:lstStyle/>
          <a:p>
            <a:endParaRPr lang="en-CO"/>
          </a:p>
        </p:txBody>
      </p:sp>
      <p:sp>
        <p:nvSpPr>
          <p:cNvPr id="43" name="Picture Placeholder 2">
            <a:extLst>
              <a:ext uri="{FF2B5EF4-FFF2-40B4-BE49-F238E27FC236}">
                <a16:creationId xmlns:a16="http://schemas.microsoft.com/office/drawing/2014/main" id="{E092F947-B776-4F48-8C92-8D86725BA857}"/>
              </a:ext>
            </a:extLst>
          </p:cNvPr>
          <p:cNvSpPr>
            <a:spLocks noGrp="1"/>
          </p:cNvSpPr>
          <p:nvPr>
            <p:ph type="pic" sz="quarter" idx="49"/>
          </p:nvPr>
        </p:nvSpPr>
        <p:spPr>
          <a:xfrm>
            <a:off x="5024002" y="1478934"/>
            <a:ext cx="1884935" cy="1858582"/>
          </a:xfrm>
          <a:blipFill>
            <a:blip r:embed="rId2"/>
            <a:stretch>
              <a:fillRect l="-37670" t="-43635" r="-39518" b="-1405"/>
            </a:stretch>
          </a:blipFill>
        </p:spPr>
        <p:txBody>
          <a:bodyPr/>
          <a:lstStyle/>
          <a:p>
            <a:endParaRPr lang="en-CO"/>
          </a:p>
        </p:txBody>
      </p:sp>
      <p:sp>
        <p:nvSpPr>
          <p:cNvPr id="44" name="Picture Placeholder 2">
            <a:extLst>
              <a:ext uri="{FF2B5EF4-FFF2-40B4-BE49-F238E27FC236}">
                <a16:creationId xmlns:a16="http://schemas.microsoft.com/office/drawing/2014/main" id="{A1774877-1163-2B4A-8042-9490DDC49091}"/>
              </a:ext>
            </a:extLst>
          </p:cNvPr>
          <p:cNvSpPr>
            <a:spLocks noGrp="1"/>
          </p:cNvSpPr>
          <p:nvPr>
            <p:ph type="pic" sz="quarter" idx="50"/>
          </p:nvPr>
        </p:nvSpPr>
        <p:spPr>
          <a:xfrm>
            <a:off x="7089376" y="1478934"/>
            <a:ext cx="1884935" cy="1858582"/>
          </a:xfrm>
          <a:blipFill>
            <a:blip r:embed="rId2"/>
            <a:stretch>
              <a:fillRect l="-37670" t="-43635" r="-39518" b="-1405"/>
            </a:stretch>
          </a:blipFill>
        </p:spPr>
        <p:txBody>
          <a:bodyPr/>
          <a:lstStyle/>
          <a:p>
            <a:endParaRPr lang="en-CO"/>
          </a:p>
        </p:txBody>
      </p:sp>
      <p:sp>
        <p:nvSpPr>
          <p:cNvPr id="45" name="Picture Placeholder 2">
            <a:extLst>
              <a:ext uri="{FF2B5EF4-FFF2-40B4-BE49-F238E27FC236}">
                <a16:creationId xmlns:a16="http://schemas.microsoft.com/office/drawing/2014/main" id="{047BE3A8-EE44-8A4F-B928-599DBDC219ED}"/>
              </a:ext>
            </a:extLst>
          </p:cNvPr>
          <p:cNvSpPr>
            <a:spLocks noGrp="1"/>
          </p:cNvSpPr>
          <p:nvPr>
            <p:ph type="pic" sz="quarter" idx="51"/>
          </p:nvPr>
        </p:nvSpPr>
        <p:spPr>
          <a:xfrm>
            <a:off x="9154751" y="1478934"/>
            <a:ext cx="1884935" cy="1858582"/>
          </a:xfrm>
          <a:blipFill>
            <a:blip r:embed="rId2"/>
            <a:stretch>
              <a:fillRect l="-37670" t="-43635" r="-39518" b="-1405"/>
            </a:stretch>
          </a:blipFill>
        </p:spPr>
        <p:txBody>
          <a:bodyPr/>
          <a:lstStyle/>
          <a:p>
            <a:endParaRPr lang="en-CO"/>
          </a:p>
        </p:txBody>
      </p:sp>
      <p:sp>
        <p:nvSpPr>
          <p:cNvPr id="46" name="Picture Placeholder 2">
            <a:extLst>
              <a:ext uri="{FF2B5EF4-FFF2-40B4-BE49-F238E27FC236}">
                <a16:creationId xmlns:a16="http://schemas.microsoft.com/office/drawing/2014/main" id="{37CB5433-5DA6-DF43-A951-C4DCBF16A320}"/>
              </a:ext>
            </a:extLst>
          </p:cNvPr>
          <p:cNvSpPr>
            <a:spLocks noGrp="1"/>
          </p:cNvSpPr>
          <p:nvPr>
            <p:ph type="pic" sz="quarter" idx="52"/>
          </p:nvPr>
        </p:nvSpPr>
        <p:spPr>
          <a:xfrm>
            <a:off x="893254" y="3945688"/>
            <a:ext cx="1884935" cy="1858582"/>
          </a:xfrm>
          <a:blipFill>
            <a:blip r:embed="rId2"/>
            <a:stretch>
              <a:fillRect l="-37670" t="-43635" r="-39518" b="-1405"/>
            </a:stretch>
          </a:blipFill>
        </p:spPr>
        <p:txBody>
          <a:bodyPr/>
          <a:lstStyle/>
          <a:p>
            <a:endParaRPr lang="en-CO"/>
          </a:p>
        </p:txBody>
      </p:sp>
      <p:sp>
        <p:nvSpPr>
          <p:cNvPr id="47" name="Picture Placeholder 2">
            <a:extLst>
              <a:ext uri="{FF2B5EF4-FFF2-40B4-BE49-F238E27FC236}">
                <a16:creationId xmlns:a16="http://schemas.microsoft.com/office/drawing/2014/main" id="{6FDAD28B-067E-CC45-8B84-EFF794B7ABFD}"/>
              </a:ext>
            </a:extLst>
          </p:cNvPr>
          <p:cNvSpPr>
            <a:spLocks noGrp="1"/>
          </p:cNvSpPr>
          <p:nvPr>
            <p:ph type="pic" sz="quarter" idx="53"/>
          </p:nvPr>
        </p:nvSpPr>
        <p:spPr>
          <a:xfrm>
            <a:off x="2958628" y="3945688"/>
            <a:ext cx="1884935" cy="1858582"/>
          </a:xfrm>
          <a:blipFill>
            <a:blip r:embed="rId2"/>
            <a:stretch>
              <a:fillRect l="-37670" t="-43635" r="-39518" b="-1405"/>
            </a:stretch>
          </a:blipFill>
        </p:spPr>
        <p:txBody>
          <a:bodyPr/>
          <a:lstStyle/>
          <a:p>
            <a:endParaRPr lang="en-CO"/>
          </a:p>
        </p:txBody>
      </p:sp>
      <p:sp>
        <p:nvSpPr>
          <p:cNvPr id="48" name="Picture Placeholder 2">
            <a:extLst>
              <a:ext uri="{FF2B5EF4-FFF2-40B4-BE49-F238E27FC236}">
                <a16:creationId xmlns:a16="http://schemas.microsoft.com/office/drawing/2014/main" id="{7FD38D1E-39D3-734C-9178-81F393FE4181}"/>
              </a:ext>
            </a:extLst>
          </p:cNvPr>
          <p:cNvSpPr>
            <a:spLocks noGrp="1"/>
          </p:cNvSpPr>
          <p:nvPr>
            <p:ph type="pic" sz="quarter" idx="54"/>
          </p:nvPr>
        </p:nvSpPr>
        <p:spPr>
          <a:xfrm>
            <a:off x="5024002" y="3945688"/>
            <a:ext cx="1884935" cy="1858582"/>
          </a:xfrm>
          <a:blipFill>
            <a:blip r:embed="rId2"/>
            <a:stretch>
              <a:fillRect l="-37670" t="-43635" r="-39518" b="-1405"/>
            </a:stretch>
          </a:blipFill>
        </p:spPr>
        <p:txBody>
          <a:bodyPr/>
          <a:lstStyle/>
          <a:p>
            <a:endParaRPr lang="en-CO"/>
          </a:p>
        </p:txBody>
      </p:sp>
      <p:sp>
        <p:nvSpPr>
          <p:cNvPr id="49" name="Title 1">
            <a:extLst>
              <a:ext uri="{FF2B5EF4-FFF2-40B4-BE49-F238E27FC236}">
                <a16:creationId xmlns:a16="http://schemas.microsoft.com/office/drawing/2014/main" id="{8AE6FAB0-8C80-5644-BA45-1E8E0BB644D8}"/>
              </a:ext>
            </a:extLst>
          </p:cNvPr>
          <p:cNvSpPr>
            <a:spLocks noGrp="1"/>
          </p:cNvSpPr>
          <p:nvPr>
            <p:ph type="title" hasCustomPrompt="1"/>
          </p:nvPr>
        </p:nvSpPr>
        <p:spPr>
          <a:xfrm>
            <a:off x="842843" y="774536"/>
            <a:ext cx="10509370" cy="436017"/>
          </a:xfrm>
        </p:spPr>
        <p:txBody>
          <a:bodyPr/>
          <a:lstStyle/>
          <a:p>
            <a:r>
              <a:rPr lang="en-US"/>
              <a:t>Click To Edit Master Title Style</a:t>
            </a:r>
            <a:endParaRPr lang="en-CR"/>
          </a:p>
        </p:txBody>
      </p:sp>
      <p:sp>
        <p:nvSpPr>
          <p:cNvPr id="50" name="Action needed (if you need one in ppt format)">
            <a:extLst>
              <a:ext uri="{FF2B5EF4-FFF2-40B4-BE49-F238E27FC236}">
                <a16:creationId xmlns:a16="http://schemas.microsoft.com/office/drawing/2014/main" id="{0AE63486-CC2B-A04A-A46F-149A580FC694}"/>
              </a:ext>
            </a:extLst>
          </p:cNvPr>
          <p:cNvSpPr txBox="1">
            <a:spLocks noGrp="1"/>
          </p:cNvSpPr>
          <p:nvPr>
            <p:ph type="body" sz="quarter" idx="21"/>
          </p:nvPr>
        </p:nvSpPr>
        <p:spPr>
          <a:xfrm>
            <a:off x="833650" y="581278"/>
            <a:ext cx="4398254" cy="148246"/>
          </a:xfrm>
          <a:prstGeom prst="rect">
            <a:avLst/>
          </a:prstGeom>
        </p:spPr>
        <p:txBody>
          <a:bodyPr wrap="square" lIns="54000">
            <a:spAutoFit/>
          </a:bodyPr>
          <a:lstStyle>
            <a:lvl1pPr>
              <a:lnSpc>
                <a:spcPct val="90000"/>
              </a:lnSpc>
              <a:defRPr sz="700" b="1" cap="all" spc="140">
                <a:solidFill>
                  <a:schemeClr val="accent2"/>
                </a:solidFill>
                <a:latin typeface="+mn-lt"/>
                <a:ea typeface="+mn-ea"/>
                <a:cs typeface="+mn-cs"/>
                <a:sym typeface="Avenir Next LT Pro"/>
              </a:defRPr>
            </a:lvl1pPr>
          </a:lstStyle>
          <a:p>
            <a:r>
              <a:t>Click to edit</a:t>
            </a:r>
          </a:p>
        </p:txBody>
      </p:sp>
    </p:spTree>
    <p:extLst>
      <p:ext uri="{BB962C8B-B14F-4D97-AF65-F5344CB8AC3E}">
        <p14:creationId xmlns:p14="http://schemas.microsoft.com/office/powerpoint/2010/main" val="873200320"/>
      </p:ext>
    </p:extLst>
  </p:cSld>
  <p:clrMapOvr>
    <a:masterClrMapping/>
  </p:clrMapOvr>
  <p:transition spd="med"/>
  <p:extLst>
    <p:ext uri="{DCECCB84-F9BA-43D5-87BE-67443E8EF086}">
      <p15:sldGuideLst xmlns:p15="http://schemas.microsoft.com/office/powerpoint/2012/main">
        <p15:guide id="1" orient="horz" pos="913">
          <p15:clr>
            <a:srgbClr val="FBAE40"/>
          </p15:clr>
        </p15:guide>
        <p15:guide id="2" orient="horz" pos="2478">
          <p15:clr>
            <a:srgbClr val="FBAE40"/>
          </p15:clr>
        </p15:guide>
        <p15:guide id="3" pos="2683">
          <p15:clr>
            <a:srgbClr val="FBAE40"/>
          </p15:clr>
        </p15:guide>
        <p15:guide id="4" pos="2774">
          <p15:clr>
            <a:srgbClr val="FBAE40"/>
          </p15:clr>
        </p15:guide>
        <p15:guide id="5" pos="4906">
          <p15:clr>
            <a:srgbClr val="FBAE40"/>
          </p15:clr>
        </p15:guide>
        <p15:guide id="6" pos="499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hank You">
    <p:spTree>
      <p:nvGrpSpPr>
        <p:cNvPr id="1" name=""/>
        <p:cNvGrpSpPr/>
        <p:nvPr/>
      </p:nvGrpSpPr>
      <p:grpSpPr>
        <a:xfrm>
          <a:off x="0" y="0"/>
          <a:ext cx="0" cy="0"/>
          <a:chOff x="0" y="0"/>
          <a:chExt cx="0" cy="0"/>
        </a:xfrm>
      </p:grpSpPr>
      <p:pic>
        <p:nvPicPr>
          <p:cNvPr id="1901" name="Image" descr="Image"/>
          <p:cNvPicPr>
            <a:picLocks/>
          </p:cNvPicPr>
          <p:nvPr userDrawn="1"/>
        </p:nvPicPr>
        <p:blipFill>
          <a:blip r:embed="rId2"/>
          <a:srcRect t="45002"/>
          <a:stretch>
            <a:fillRect/>
          </a:stretch>
        </p:blipFill>
        <p:spPr>
          <a:xfrm>
            <a:off x="-1" y="0"/>
            <a:ext cx="12192001" cy="74209"/>
          </a:xfrm>
          <a:prstGeom prst="rect">
            <a:avLst/>
          </a:prstGeom>
          <a:ln w="12700">
            <a:miter lim="400000"/>
          </a:ln>
        </p:spPr>
      </p:pic>
      <p:sp>
        <p:nvSpPr>
          <p:cNvPr id="1902" name="Thank You"/>
          <p:cNvSpPr txBox="1">
            <a:spLocks noGrp="1"/>
          </p:cNvSpPr>
          <p:nvPr>
            <p:ph type="body" sz="quarter" idx="21" hasCustomPrompt="1"/>
          </p:nvPr>
        </p:nvSpPr>
        <p:spPr>
          <a:xfrm>
            <a:off x="853263" y="3057104"/>
            <a:ext cx="9995461" cy="743793"/>
          </a:xfrm>
          <a:prstGeom prst="rect">
            <a:avLst/>
          </a:prstGeom>
        </p:spPr>
        <p:txBody>
          <a:bodyPr>
            <a:spAutoFit/>
          </a:bodyPr>
          <a:lstStyle>
            <a:lvl1pPr>
              <a:lnSpc>
                <a:spcPct val="90000"/>
              </a:lnSpc>
              <a:defRPr sz="5000" b="0" spc="-50">
                <a:solidFill>
                  <a:schemeClr val="tx1"/>
                </a:solidFill>
                <a:latin typeface="+mn-lt"/>
                <a:ea typeface="+mn-ea"/>
                <a:cs typeface="+mn-cs"/>
                <a:sym typeface="Avenir Next LT Pro"/>
              </a:defRPr>
            </a:lvl1pPr>
          </a:lstStyle>
          <a:p>
            <a:r>
              <a:t>Thank You</a:t>
            </a:r>
          </a:p>
        </p:txBody>
      </p:sp>
      <p:pic>
        <p:nvPicPr>
          <p:cNvPr id="5" name="GC_rgb_k.png" descr="GC_rgb_k.png">
            <a:extLst>
              <a:ext uri="{FF2B5EF4-FFF2-40B4-BE49-F238E27FC236}">
                <a16:creationId xmlns:a16="http://schemas.microsoft.com/office/drawing/2014/main" id="{21053F76-7D19-3A40-8F88-C02133E8C526}"/>
              </a:ext>
            </a:extLst>
          </p:cNvPr>
          <p:cNvPicPr>
            <a:picLocks noChangeAspect="1"/>
          </p:cNvPicPr>
          <p:nvPr userDrawn="1"/>
        </p:nvPicPr>
        <p:blipFill>
          <a:blip r:embed="rId3"/>
          <a:stretch>
            <a:fillRect/>
          </a:stretch>
        </p:blipFill>
        <p:spPr>
          <a:xfrm>
            <a:off x="9193883" y="5872712"/>
            <a:ext cx="2165929" cy="157654"/>
          </a:xfrm>
          <a:prstGeom prst="rect">
            <a:avLst/>
          </a:prstGeom>
          <a:ln w="12700">
            <a:miter lim="400000"/>
          </a:ln>
        </p:spPr>
      </p:pic>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reserve="1">
  <p:cSld name="Thank You Personalized Logo">
    <p:spTree>
      <p:nvGrpSpPr>
        <p:cNvPr id="1" name=""/>
        <p:cNvGrpSpPr/>
        <p:nvPr/>
      </p:nvGrpSpPr>
      <p:grpSpPr>
        <a:xfrm>
          <a:off x="0" y="0"/>
          <a:ext cx="0" cy="0"/>
          <a:chOff x="0" y="0"/>
          <a:chExt cx="0" cy="0"/>
        </a:xfrm>
      </p:grpSpPr>
      <p:pic>
        <p:nvPicPr>
          <p:cNvPr id="1901" name="Image" descr="Image"/>
          <p:cNvPicPr>
            <a:picLocks/>
          </p:cNvPicPr>
          <p:nvPr userDrawn="1"/>
        </p:nvPicPr>
        <p:blipFill>
          <a:blip r:embed="rId2"/>
          <a:srcRect t="45002"/>
          <a:stretch>
            <a:fillRect/>
          </a:stretch>
        </p:blipFill>
        <p:spPr>
          <a:xfrm>
            <a:off x="-1" y="0"/>
            <a:ext cx="12192001" cy="74209"/>
          </a:xfrm>
          <a:prstGeom prst="rect">
            <a:avLst/>
          </a:prstGeom>
          <a:ln w="12700">
            <a:miter lim="400000"/>
          </a:ln>
        </p:spPr>
      </p:pic>
      <p:sp>
        <p:nvSpPr>
          <p:cNvPr id="1902" name="Thank You"/>
          <p:cNvSpPr txBox="1">
            <a:spLocks noGrp="1"/>
          </p:cNvSpPr>
          <p:nvPr>
            <p:ph type="body" sz="quarter" idx="21" hasCustomPrompt="1"/>
          </p:nvPr>
        </p:nvSpPr>
        <p:spPr>
          <a:xfrm>
            <a:off x="853263" y="3057104"/>
            <a:ext cx="9995461" cy="743793"/>
          </a:xfrm>
          <a:prstGeom prst="rect">
            <a:avLst/>
          </a:prstGeom>
        </p:spPr>
        <p:txBody>
          <a:bodyPr>
            <a:spAutoFit/>
          </a:bodyPr>
          <a:lstStyle>
            <a:lvl1pPr>
              <a:lnSpc>
                <a:spcPct val="90000"/>
              </a:lnSpc>
              <a:defRPr sz="5000" b="0" spc="-50">
                <a:solidFill>
                  <a:schemeClr val="tx1"/>
                </a:solidFill>
                <a:latin typeface="+mn-lt"/>
                <a:ea typeface="+mn-ea"/>
                <a:cs typeface="+mn-cs"/>
                <a:sym typeface="Avenir Next LT Pro"/>
              </a:defRPr>
            </a:lvl1pPr>
          </a:lstStyle>
          <a:p>
            <a:r>
              <a:t>Thank You</a:t>
            </a:r>
          </a:p>
        </p:txBody>
      </p:sp>
    </p:spTree>
    <p:extLst>
      <p:ext uri="{BB962C8B-B14F-4D97-AF65-F5344CB8AC3E}">
        <p14:creationId xmlns:p14="http://schemas.microsoft.com/office/powerpoint/2010/main" val="12030988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ofA Title Slide Personalized Logo">
    <p:spTree>
      <p:nvGrpSpPr>
        <p:cNvPr id="1" name=""/>
        <p:cNvGrpSpPr/>
        <p:nvPr/>
      </p:nvGrpSpPr>
      <p:grpSpPr>
        <a:xfrm>
          <a:off x="0" y="0"/>
          <a:ext cx="0" cy="0"/>
          <a:chOff x="0" y="0"/>
          <a:chExt cx="0" cy="0"/>
        </a:xfrm>
      </p:grpSpPr>
      <p:pic>
        <p:nvPicPr>
          <p:cNvPr id="14" name="BofA_rgb.png" descr="BofA_rgb.png"/>
          <p:cNvPicPr>
            <a:picLocks noChangeAspect="1"/>
          </p:cNvPicPr>
          <p:nvPr/>
        </p:nvPicPr>
        <p:blipFill>
          <a:blip r:embed="rId2"/>
          <a:stretch>
            <a:fillRect/>
          </a:stretch>
        </p:blipFill>
        <p:spPr>
          <a:xfrm>
            <a:off x="863569" y="1875426"/>
            <a:ext cx="2866511" cy="320597"/>
          </a:xfrm>
          <a:prstGeom prst="rect">
            <a:avLst/>
          </a:prstGeom>
          <a:ln w="12700">
            <a:miter lim="400000"/>
          </a:ln>
        </p:spPr>
      </p:pic>
      <p:pic>
        <p:nvPicPr>
          <p:cNvPr id="15" name="Image" descr="Image"/>
          <p:cNvPicPr>
            <a:picLocks/>
          </p:cNvPicPr>
          <p:nvPr userDrawn="1"/>
        </p:nvPicPr>
        <p:blipFill>
          <a:blip r:embed="rId3"/>
          <a:srcRect t="45002"/>
          <a:stretch>
            <a:fillRect/>
          </a:stretch>
        </p:blipFill>
        <p:spPr>
          <a:xfrm>
            <a:off x="-1" y="0"/>
            <a:ext cx="12192001" cy="74209"/>
          </a:xfrm>
          <a:prstGeom prst="rect">
            <a:avLst/>
          </a:prstGeom>
          <a:ln w="12700">
            <a:miter lim="400000"/>
          </a:ln>
        </p:spPr>
      </p:pic>
      <p:sp>
        <p:nvSpPr>
          <p:cNvPr id="10" name="Text Placeholder 3">
            <a:extLst>
              <a:ext uri="{FF2B5EF4-FFF2-40B4-BE49-F238E27FC236}">
                <a16:creationId xmlns:a16="http://schemas.microsoft.com/office/drawing/2014/main" id="{2A30D245-87B9-2A43-94EC-98AC6910D7E0}"/>
              </a:ext>
            </a:extLst>
          </p:cNvPr>
          <p:cNvSpPr>
            <a:spLocks noGrp="1"/>
          </p:cNvSpPr>
          <p:nvPr>
            <p:ph type="body" sz="quarter" idx="23" hasCustomPrompt="1"/>
          </p:nvPr>
        </p:nvSpPr>
        <p:spPr>
          <a:xfrm>
            <a:off x="815164" y="2595547"/>
            <a:ext cx="7907878" cy="1436291"/>
          </a:xfrm>
        </p:spPr>
        <p:txBody>
          <a:bodyPr anchor="ctr"/>
          <a:lstStyle>
            <a:lvl1pPr>
              <a:lnSpc>
                <a:spcPct val="90000"/>
              </a:lnSpc>
              <a:defRPr sz="5000" spc="-50" baseline="0">
                <a:solidFill>
                  <a:schemeClr val="tx1"/>
                </a:solidFill>
              </a:defRPr>
            </a:lvl1pPr>
            <a:lvl2pPr marL="0" indent="11113">
              <a:lnSpc>
                <a:spcPct val="90000"/>
              </a:lnSpc>
              <a:tabLst/>
              <a:defRPr sz="5000" spc="-50" baseline="0">
                <a:solidFill>
                  <a:schemeClr val="accent2"/>
                </a:solidFill>
              </a:defRPr>
            </a:lvl2pPr>
          </a:lstStyle>
          <a:p>
            <a:r>
              <a:rPr lang="en-US"/>
              <a:t>Line of Business</a:t>
            </a:r>
            <a:endParaRPr lang="en-CR"/>
          </a:p>
          <a:p>
            <a:pPr lvl="1"/>
            <a:r>
              <a:rPr lang="en-US"/>
              <a:t>Project Title</a:t>
            </a:r>
            <a:endParaRPr lang="en-CR"/>
          </a:p>
        </p:txBody>
      </p:sp>
      <p:sp>
        <p:nvSpPr>
          <p:cNvPr id="7" name="Click to edit date">
            <a:extLst>
              <a:ext uri="{FF2B5EF4-FFF2-40B4-BE49-F238E27FC236}">
                <a16:creationId xmlns:a16="http://schemas.microsoft.com/office/drawing/2014/main" id="{2FC0B4D5-4BF9-7D4D-95C2-A7E83ABA3003}"/>
              </a:ext>
            </a:extLst>
          </p:cNvPr>
          <p:cNvSpPr txBox="1">
            <a:spLocks noGrp="1"/>
          </p:cNvSpPr>
          <p:nvPr>
            <p:ph type="body" sz="quarter" idx="22" hasCustomPrompt="1"/>
          </p:nvPr>
        </p:nvSpPr>
        <p:spPr>
          <a:xfrm>
            <a:off x="815164" y="4271452"/>
            <a:ext cx="2716374" cy="245195"/>
          </a:xfrm>
          <a:prstGeom prst="rect">
            <a:avLst/>
          </a:prstGeom>
        </p:spPr>
        <p:txBody>
          <a:bodyPr wrap="square" lIns="90000">
            <a:spAutoFit/>
          </a:bodyPr>
          <a:lstStyle>
            <a:lvl1pPr>
              <a:lnSpc>
                <a:spcPct val="90000"/>
              </a:lnSpc>
              <a:defRPr sz="1400" b="1" i="0" cap="all" spc="167">
                <a:solidFill>
                  <a:srgbClr val="000000"/>
                </a:solidFill>
                <a:latin typeface="+mn-lt"/>
                <a:ea typeface="+mn-ea"/>
                <a:cs typeface="+mn-cs"/>
                <a:sym typeface="Avenir Next LT Pro"/>
              </a:defRPr>
            </a:lvl1pPr>
          </a:lstStyle>
          <a:p>
            <a:r>
              <a:t>Click to edit date</a:t>
            </a:r>
          </a:p>
        </p:txBody>
      </p:sp>
    </p:spTree>
    <p:extLst>
      <p:ext uri="{BB962C8B-B14F-4D97-AF65-F5344CB8AC3E}">
        <p14:creationId xmlns:p14="http://schemas.microsoft.com/office/powerpoint/2010/main" val="334276109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errill Title Slide">
    <p:spTree>
      <p:nvGrpSpPr>
        <p:cNvPr id="1" name=""/>
        <p:cNvGrpSpPr/>
        <p:nvPr/>
      </p:nvGrpSpPr>
      <p:grpSpPr>
        <a:xfrm>
          <a:off x="0" y="0"/>
          <a:ext cx="0" cy="0"/>
          <a:chOff x="0" y="0"/>
          <a:chExt cx="0" cy="0"/>
        </a:xfrm>
      </p:grpSpPr>
      <p:pic>
        <p:nvPicPr>
          <p:cNvPr id="15" name="Image" descr="Image"/>
          <p:cNvPicPr>
            <a:picLocks/>
          </p:cNvPicPr>
          <p:nvPr userDrawn="1"/>
        </p:nvPicPr>
        <p:blipFill>
          <a:blip r:embed="rId2"/>
          <a:srcRect t="45002"/>
          <a:stretch>
            <a:fillRect/>
          </a:stretch>
        </p:blipFill>
        <p:spPr>
          <a:xfrm>
            <a:off x="-1" y="0"/>
            <a:ext cx="12192001" cy="74209"/>
          </a:xfrm>
          <a:prstGeom prst="rect">
            <a:avLst/>
          </a:prstGeom>
          <a:ln w="12700">
            <a:miter lim="400000"/>
          </a:ln>
        </p:spPr>
      </p:pic>
      <p:sp>
        <p:nvSpPr>
          <p:cNvPr id="10" name="Text Placeholder 3">
            <a:extLst>
              <a:ext uri="{FF2B5EF4-FFF2-40B4-BE49-F238E27FC236}">
                <a16:creationId xmlns:a16="http://schemas.microsoft.com/office/drawing/2014/main" id="{2A30D245-87B9-2A43-94EC-98AC6910D7E0}"/>
              </a:ext>
            </a:extLst>
          </p:cNvPr>
          <p:cNvSpPr>
            <a:spLocks noGrp="1"/>
          </p:cNvSpPr>
          <p:nvPr>
            <p:ph type="body" sz="quarter" idx="23" hasCustomPrompt="1"/>
          </p:nvPr>
        </p:nvSpPr>
        <p:spPr>
          <a:xfrm>
            <a:off x="815164" y="2595548"/>
            <a:ext cx="7907878" cy="1436291"/>
          </a:xfrm>
        </p:spPr>
        <p:txBody>
          <a:bodyPr anchor="ctr"/>
          <a:lstStyle>
            <a:lvl1pPr>
              <a:lnSpc>
                <a:spcPct val="90000"/>
              </a:lnSpc>
              <a:defRPr sz="5000" spc="-50" baseline="0">
                <a:solidFill>
                  <a:schemeClr val="tx1"/>
                </a:solidFill>
              </a:defRPr>
            </a:lvl1pPr>
            <a:lvl2pPr marL="0" indent="11113">
              <a:lnSpc>
                <a:spcPct val="90000"/>
              </a:lnSpc>
              <a:tabLst/>
              <a:defRPr sz="5000" spc="-50" baseline="0">
                <a:solidFill>
                  <a:schemeClr val="accent2"/>
                </a:solidFill>
              </a:defRPr>
            </a:lvl2pPr>
          </a:lstStyle>
          <a:p>
            <a:r>
              <a:rPr lang="en-US"/>
              <a:t>Line of Business</a:t>
            </a:r>
            <a:endParaRPr lang="en-CR"/>
          </a:p>
          <a:p>
            <a:pPr lvl="1"/>
            <a:r>
              <a:rPr lang="en-US"/>
              <a:t>Project Title</a:t>
            </a:r>
            <a:endParaRPr lang="en-CR"/>
          </a:p>
        </p:txBody>
      </p:sp>
      <p:pic>
        <p:nvPicPr>
          <p:cNvPr id="9" name="Picture 8" descr="A picture containing text, sign&#10;&#10;Description automatically generated">
            <a:extLst>
              <a:ext uri="{FF2B5EF4-FFF2-40B4-BE49-F238E27FC236}">
                <a16:creationId xmlns:a16="http://schemas.microsoft.com/office/drawing/2014/main" id="{03D687F1-FBC2-7C4E-AA86-ADB2C1F835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281" y="1684188"/>
            <a:ext cx="1650639" cy="471895"/>
          </a:xfrm>
          <a:prstGeom prst="rect">
            <a:avLst/>
          </a:prstGeom>
        </p:spPr>
      </p:pic>
      <p:pic>
        <p:nvPicPr>
          <p:cNvPr id="7" name="GC_rgb_k.png" descr="GC_rgb_k.png">
            <a:extLst>
              <a:ext uri="{FF2B5EF4-FFF2-40B4-BE49-F238E27FC236}">
                <a16:creationId xmlns:a16="http://schemas.microsoft.com/office/drawing/2014/main" id="{298CAC8A-56A6-0C4D-ADA6-D655F23ABD43}"/>
              </a:ext>
            </a:extLst>
          </p:cNvPr>
          <p:cNvPicPr>
            <a:picLocks noChangeAspect="1"/>
          </p:cNvPicPr>
          <p:nvPr userDrawn="1"/>
        </p:nvPicPr>
        <p:blipFill>
          <a:blip r:embed="rId4"/>
          <a:stretch>
            <a:fillRect/>
          </a:stretch>
        </p:blipFill>
        <p:spPr>
          <a:xfrm>
            <a:off x="9193883" y="5872712"/>
            <a:ext cx="2165929" cy="157654"/>
          </a:xfrm>
          <a:prstGeom prst="rect">
            <a:avLst/>
          </a:prstGeom>
          <a:ln w="12700">
            <a:miter lim="400000"/>
          </a:ln>
        </p:spPr>
      </p:pic>
      <p:sp>
        <p:nvSpPr>
          <p:cNvPr id="8" name="Click to edit date">
            <a:extLst>
              <a:ext uri="{FF2B5EF4-FFF2-40B4-BE49-F238E27FC236}">
                <a16:creationId xmlns:a16="http://schemas.microsoft.com/office/drawing/2014/main" id="{081C0897-BAFF-7847-8A04-724851A96122}"/>
              </a:ext>
            </a:extLst>
          </p:cNvPr>
          <p:cNvSpPr txBox="1">
            <a:spLocks noGrp="1"/>
          </p:cNvSpPr>
          <p:nvPr>
            <p:ph type="body" sz="quarter" idx="22" hasCustomPrompt="1"/>
          </p:nvPr>
        </p:nvSpPr>
        <p:spPr>
          <a:xfrm>
            <a:off x="815164" y="4271452"/>
            <a:ext cx="2716374" cy="245195"/>
          </a:xfrm>
          <a:prstGeom prst="rect">
            <a:avLst/>
          </a:prstGeom>
        </p:spPr>
        <p:txBody>
          <a:bodyPr wrap="square" lIns="90000">
            <a:spAutoFit/>
          </a:bodyPr>
          <a:lstStyle>
            <a:lvl1pPr>
              <a:lnSpc>
                <a:spcPct val="90000"/>
              </a:lnSpc>
              <a:defRPr sz="1400" b="1" i="0" cap="all" spc="167">
                <a:solidFill>
                  <a:srgbClr val="000000"/>
                </a:solidFill>
                <a:latin typeface="+mn-lt"/>
                <a:ea typeface="+mn-ea"/>
                <a:cs typeface="+mn-cs"/>
                <a:sym typeface="Avenir Next LT Pro"/>
              </a:defRPr>
            </a:lvl1pPr>
          </a:lstStyle>
          <a:p>
            <a:r>
              <a:t>Click to edit date</a:t>
            </a:r>
          </a:p>
        </p:txBody>
      </p:sp>
    </p:spTree>
    <p:extLst>
      <p:ext uri="{BB962C8B-B14F-4D97-AF65-F5344CB8AC3E}">
        <p14:creationId xmlns:p14="http://schemas.microsoft.com/office/powerpoint/2010/main" val="299443640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rrill Title Slide Personalized Logo">
    <p:spTree>
      <p:nvGrpSpPr>
        <p:cNvPr id="1" name=""/>
        <p:cNvGrpSpPr/>
        <p:nvPr/>
      </p:nvGrpSpPr>
      <p:grpSpPr>
        <a:xfrm>
          <a:off x="0" y="0"/>
          <a:ext cx="0" cy="0"/>
          <a:chOff x="0" y="0"/>
          <a:chExt cx="0" cy="0"/>
        </a:xfrm>
      </p:grpSpPr>
      <p:pic>
        <p:nvPicPr>
          <p:cNvPr id="15" name="Image" descr="Image"/>
          <p:cNvPicPr>
            <a:picLocks/>
          </p:cNvPicPr>
          <p:nvPr userDrawn="1"/>
        </p:nvPicPr>
        <p:blipFill>
          <a:blip r:embed="rId2"/>
          <a:srcRect t="45002"/>
          <a:stretch>
            <a:fillRect/>
          </a:stretch>
        </p:blipFill>
        <p:spPr>
          <a:xfrm>
            <a:off x="-1" y="0"/>
            <a:ext cx="12192001" cy="74209"/>
          </a:xfrm>
          <a:prstGeom prst="rect">
            <a:avLst/>
          </a:prstGeom>
          <a:ln w="12700">
            <a:miter lim="400000"/>
          </a:ln>
        </p:spPr>
      </p:pic>
      <p:sp>
        <p:nvSpPr>
          <p:cNvPr id="10" name="Text Placeholder 3">
            <a:extLst>
              <a:ext uri="{FF2B5EF4-FFF2-40B4-BE49-F238E27FC236}">
                <a16:creationId xmlns:a16="http://schemas.microsoft.com/office/drawing/2014/main" id="{2A30D245-87B9-2A43-94EC-98AC6910D7E0}"/>
              </a:ext>
            </a:extLst>
          </p:cNvPr>
          <p:cNvSpPr>
            <a:spLocks noGrp="1"/>
          </p:cNvSpPr>
          <p:nvPr>
            <p:ph type="body" sz="quarter" idx="23" hasCustomPrompt="1"/>
          </p:nvPr>
        </p:nvSpPr>
        <p:spPr>
          <a:xfrm>
            <a:off x="815164" y="2595548"/>
            <a:ext cx="7907878" cy="1436291"/>
          </a:xfrm>
        </p:spPr>
        <p:txBody>
          <a:bodyPr anchor="ctr"/>
          <a:lstStyle>
            <a:lvl1pPr>
              <a:lnSpc>
                <a:spcPct val="90000"/>
              </a:lnSpc>
              <a:defRPr sz="5000" spc="-50" baseline="0">
                <a:solidFill>
                  <a:schemeClr val="tx1"/>
                </a:solidFill>
              </a:defRPr>
            </a:lvl1pPr>
            <a:lvl2pPr marL="0" indent="11113">
              <a:lnSpc>
                <a:spcPct val="90000"/>
              </a:lnSpc>
              <a:tabLst/>
              <a:defRPr sz="5000" spc="-50" baseline="0">
                <a:solidFill>
                  <a:schemeClr val="accent2"/>
                </a:solidFill>
              </a:defRPr>
            </a:lvl2pPr>
          </a:lstStyle>
          <a:p>
            <a:r>
              <a:rPr lang="en-US"/>
              <a:t>Line of Business</a:t>
            </a:r>
            <a:endParaRPr lang="en-CR"/>
          </a:p>
          <a:p>
            <a:pPr lvl="1"/>
            <a:r>
              <a:rPr lang="en-US"/>
              <a:t>Project Title</a:t>
            </a:r>
            <a:endParaRPr lang="en-CR"/>
          </a:p>
        </p:txBody>
      </p:sp>
      <p:pic>
        <p:nvPicPr>
          <p:cNvPr id="9" name="Picture 8" descr="A picture containing text, sign&#10;&#10;Description automatically generated">
            <a:extLst>
              <a:ext uri="{FF2B5EF4-FFF2-40B4-BE49-F238E27FC236}">
                <a16:creationId xmlns:a16="http://schemas.microsoft.com/office/drawing/2014/main" id="{03D687F1-FBC2-7C4E-AA86-ADB2C1F835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281" y="1684188"/>
            <a:ext cx="1650639" cy="471895"/>
          </a:xfrm>
          <a:prstGeom prst="rect">
            <a:avLst/>
          </a:prstGeom>
        </p:spPr>
      </p:pic>
      <p:sp>
        <p:nvSpPr>
          <p:cNvPr id="6" name="Click to edit date">
            <a:extLst>
              <a:ext uri="{FF2B5EF4-FFF2-40B4-BE49-F238E27FC236}">
                <a16:creationId xmlns:a16="http://schemas.microsoft.com/office/drawing/2014/main" id="{FA237F42-3DED-F242-BEC5-5627F5378BC9}"/>
              </a:ext>
            </a:extLst>
          </p:cNvPr>
          <p:cNvSpPr txBox="1">
            <a:spLocks noGrp="1"/>
          </p:cNvSpPr>
          <p:nvPr>
            <p:ph type="body" sz="quarter" idx="22" hasCustomPrompt="1"/>
          </p:nvPr>
        </p:nvSpPr>
        <p:spPr>
          <a:xfrm>
            <a:off x="815164" y="4271452"/>
            <a:ext cx="2716374" cy="245195"/>
          </a:xfrm>
          <a:prstGeom prst="rect">
            <a:avLst/>
          </a:prstGeom>
        </p:spPr>
        <p:txBody>
          <a:bodyPr wrap="square" lIns="90000">
            <a:spAutoFit/>
          </a:bodyPr>
          <a:lstStyle>
            <a:lvl1pPr>
              <a:lnSpc>
                <a:spcPct val="90000"/>
              </a:lnSpc>
              <a:defRPr sz="1400" b="1" i="0" cap="all" spc="167">
                <a:solidFill>
                  <a:srgbClr val="000000"/>
                </a:solidFill>
                <a:latin typeface="+mn-lt"/>
                <a:ea typeface="+mn-ea"/>
                <a:cs typeface="+mn-cs"/>
                <a:sym typeface="Avenir Next LT Pro"/>
              </a:defRPr>
            </a:lvl1pPr>
          </a:lstStyle>
          <a:p>
            <a:r>
              <a:t>Click to edit date</a:t>
            </a:r>
          </a:p>
        </p:txBody>
      </p:sp>
    </p:spTree>
    <p:extLst>
      <p:ext uri="{BB962C8B-B14F-4D97-AF65-F5344CB8AC3E}">
        <p14:creationId xmlns:p14="http://schemas.microsoft.com/office/powerpoint/2010/main" val="158570078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ofA Securities Title Slide">
    <p:spTree>
      <p:nvGrpSpPr>
        <p:cNvPr id="1" name=""/>
        <p:cNvGrpSpPr/>
        <p:nvPr/>
      </p:nvGrpSpPr>
      <p:grpSpPr>
        <a:xfrm>
          <a:off x="0" y="0"/>
          <a:ext cx="0" cy="0"/>
          <a:chOff x="0" y="0"/>
          <a:chExt cx="0" cy="0"/>
        </a:xfrm>
      </p:grpSpPr>
      <p:pic>
        <p:nvPicPr>
          <p:cNvPr id="15" name="Image" descr="Image"/>
          <p:cNvPicPr>
            <a:picLocks/>
          </p:cNvPicPr>
          <p:nvPr userDrawn="1"/>
        </p:nvPicPr>
        <p:blipFill>
          <a:blip r:embed="rId2"/>
          <a:srcRect t="45002"/>
          <a:stretch>
            <a:fillRect/>
          </a:stretch>
        </p:blipFill>
        <p:spPr>
          <a:xfrm>
            <a:off x="-1" y="0"/>
            <a:ext cx="12192001" cy="74209"/>
          </a:xfrm>
          <a:prstGeom prst="rect">
            <a:avLst/>
          </a:prstGeom>
          <a:ln w="12700">
            <a:miter lim="400000"/>
          </a:ln>
        </p:spPr>
      </p:pic>
      <p:sp>
        <p:nvSpPr>
          <p:cNvPr id="10" name="Text Placeholder 3">
            <a:extLst>
              <a:ext uri="{FF2B5EF4-FFF2-40B4-BE49-F238E27FC236}">
                <a16:creationId xmlns:a16="http://schemas.microsoft.com/office/drawing/2014/main" id="{2A30D245-87B9-2A43-94EC-98AC6910D7E0}"/>
              </a:ext>
            </a:extLst>
          </p:cNvPr>
          <p:cNvSpPr>
            <a:spLocks noGrp="1"/>
          </p:cNvSpPr>
          <p:nvPr>
            <p:ph type="body" sz="quarter" idx="23" hasCustomPrompt="1"/>
          </p:nvPr>
        </p:nvSpPr>
        <p:spPr>
          <a:xfrm>
            <a:off x="815164" y="2595547"/>
            <a:ext cx="7907878" cy="1436291"/>
          </a:xfrm>
        </p:spPr>
        <p:txBody>
          <a:bodyPr anchor="ctr"/>
          <a:lstStyle>
            <a:lvl1pPr>
              <a:lnSpc>
                <a:spcPct val="90000"/>
              </a:lnSpc>
              <a:defRPr sz="5000" spc="-50" baseline="0">
                <a:solidFill>
                  <a:schemeClr val="tx1"/>
                </a:solidFill>
              </a:defRPr>
            </a:lvl1pPr>
            <a:lvl2pPr marL="0" indent="11113">
              <a:lnSpc>
                <a:spcPct val="90000"/>
              </a:lnSpc>
              <a:tabLst/>
              <a:defRPr sz="5000" spc="-50" baseline="0">
                <a:solidFill>
                  <a:schemeClr val="accent2"/>
                </a:solidFill>
              </a:defRPr>
            </a:lvl2pPr>
          </a:lstStyle>
          <a:p>
            <a:r>
              <a:rPr lang="en-US"/>
              <a:t>Line of Business</a:t>
            </a:r>
            <a:endParaRPr lang="en-CR"/>
          </a:p>
          <a:p>
            <a:pPr lvl="1"/>
            <a:r>
              <a:rPr lang="en-US"/>
              <a:t>Project Title</a:t>
            </a:r>
            <a:endParaRPr lang="en-CR"/>
          </a:p>
        </p:txBody>
      </p:sp>
      <p:pic>
        <p:nvPicPr>
          <p:cNvPr id="8" name="Picture 7">
            <a:extLst>
              <a:ext uri="{FF2B5EF4-FFF2-40B4-BE49-F238E27FC236}">
                <a16:creationId xmlns:a16="http://schemas.microsoft.com/office/drawing/2014/main" id="{F0180747-E160-584F-9404-215D9ACC9B64}"/>
              </a:ext>
            </a:extLst>
          </p:cNvPr>
          <p:cNvPicPr>
            <a:picLocks noChangeAspect="1"/>
          </p:cNvPicPr>
          <p:nvPr userDrawn="1"/>
        </p:nvPicPr>
        <p:blipFill>
          <a:blip r:embed="rId3"/>
          <a:stretch>
            <a:fillRect/>
          </a:stretch>
        </p:blipFill>
        <p:spPr>
          <a:xfrm>
            <a:off x="863568" y="1881357"/>
            <a:ext cx="2866511" cy="308734"/>
          </a:xfrm>
          <a:prstGeom prst="rect">
            <a:avLst/>
          </a:prstGeom>
        </p:spPr>
      </p:pic>
      <p:pic>
        <p:nvPicPr>
          <p:cNvPr id="7" name="GC_rgb_k.png" descr="GC_rgb_k.png">
            <a:extLst>
              <a:ext uri="{FF2B5EF4-FFF2-40B4-BE49-F238E27FC236}">
                <a16:creationId xmlns:a16="http://schemas.microsoft.com/office/drawing/2014/main" id="{836C76FA-E12F-C94A-BAE6-FC963D318D37}"/>
              </a:ext>
            </a:extLst>
          </p:cNvPr>
          <p:cNvPicPr>
            <a:picLocks noChangeAspect="1"/>
          </p:cNvPicPr>
          <p:nvPr userDrawn="1"/>
        </p:nvPicPr>
        <p:blipFill>
          <a:blip r:embed="rId4"/>
          <a:stretch>
            <a:fillRect/>
          </a:stretch>
        </p:blipFill>
        <p:spPr>
          <a:xfrm>
            <a:off x="9193883" y="5872712"/>
            <a:ext cx="2165929" cy="157654"/>
          </a:xfrm>
          <a:prstGeom prst="rect">
            <a:avLst/>
          </a:prstGeom>
          <a:ln w="12700">
            <a:miter lim="400000"/>
          </a:ln>
        </p:spPr>
      </p:pic>
      <p:sp>
        <p:nvSpPr>
          <p:cNvPr id="9" name="Click to edit date">
            <a:extLst>
              <a:ext uri="{FF2B5EF4-FFF2-40B4-BE49-F238E27FC236}">
                <a16:creationId xmlns:a16="http://schemas.microsoft.com/office/drawing/2014/main" id="{02B73E6F-9577-0E47-BE1B-CD6860994405}"/>
              </a:ext>
            </a:extLst>
          </p:cNvPr>
          <p:cNvSpPr txBox="1">
            <a:spLocks noGrp="1"/>
          </p:cNvSpPr>
          <p:nvPr>
            <p:ph type="body" sz="quarter" idx="22" hasCustomPrompt="1"/>
          </p:nvPr>
        </p:nvSpPr>
        <p:spPr>
          <a:xfrm>
            <a:off x="815164" y="4271452"/>
            <a:ext cx="2716374" cy="245195"/>
          </a:xfrm>
          <a:prstGeom prst="rect">
            <a:avLst/>
          </a:prstGeom>
        </p:spPr>
        <p:txBody>
          <a:bodyPr wrap="square" lIns="90000">
            <a:spAutoFit/>
          </a:bodyPr>
          <a:lstStyle>
            <a:lvl1pPr>
              <a:lnSpc>
                <a:spcPct val="90000"/>
              </a:lnSpc>
              <a:defRPr sz="1400" b="1" i="0" cap="all" spc="167">
                <a:solidFill>
                  <a:srgbClr val="000000"/>
                </a:solidFill>
                <a:latin typeface="+mn-lt"/>
                <a:ea typeface="+mn-ea"/>
                <a:cs typeface="+mn-cs"/>
                <a:sym typeface="Avenir Next LT Pro"/>
              </a:defRPr>
            </a:lvl1pPr>
          </a:lstStyle>
          <a:p>
            <a:r>
              <a:t>Click to edit date</a:t>
            </a:r>
          </a:p>
        </p:txBody>
      </p:sp>
    </p:spTree>
    <p:extLst>
      <p:ext uri="{BB962C8B-B14F-4D97-AF65-F5344CB8AC3E}">
        <p14:creationId xmlns:p14="http://schemas.microsoft.com/office/powerpoint/2010/main" val="199053872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ofA Securities Personalized Logo">
    <p:spTree>
      <p:nvGrpSpPr>
        <p:cNvPr id="1" name=""/>
        <p:cNvGrpSpPr/>
        <p:nvPr/>
      </p:nvGrpSpPr>
      <p:grpSpPr>
        <a:xfrm>
          <a:off x="0" y="0"/>
          <a:ext cx="0" cy="0"/>
          <a:chOff x="0" y="0"/>
          <a:chExt cx="0" cy="0"/>
        </a:xfrm>
      </p:grpSpPr>
      <p:pic>
        <p:nvPicPr>
          <p:cNvPr id="15" name="Image" descr="Image"/>
          <p:cNvPicPr>
            <a:picLocks/>
          </p:cNvPicPr>
          <p:nvPr userDrawn="1"/>
        </p:nvPicPr>
        <p:blipFill>
          <a:blip r:embed="rId2"/>
          <a:srcRect t="45002"/>
          <a:stretch>
            <a:fillRect/>
          </a:stretch>
        </p:blipFill>
        <p:spPr>
          <a:xfrm>
            <a:off x="-1" y="0"/>
            <a:ext cx="12192001" cy="74209"/>
          </a:xfrm>
          <a:prstGeom prst="rect">
            <a:avLst/>
          </a:prstGeom>
          <a:ln w="12700">
            <a:miter lim="400000"/>
          </a:ln>
        </p:spPr>
      </p:pic>
      <p:sp>
        <p:nvSpPr>
          <p:cNvPr id="10" name="Text Placeholder 3">
            <a:extLst>
              <a:ext uri="{FF2B5EF4-FFF2-40B4-BE49-F238E27FC236}">
                <a16:creationId xmlns:a16="http://schemas.microsoft.com/office/drawing/2014/main" id="{2A30D245-87B9-2A43-94EC-98AC6910D7E0}"/>
              </a:ext>
            </a:extLst>
          </p:cNvPr>
          <p:cNvSpPr>
            <a:spLocks noGrp="1"/>
          </p:cNvSpPr>
          <p:nvPr>
            <p:ph type="body" sz="quarter" idx="23" hasCustomPrompt="1"/>
          </p:nvPr>
        </p:nvSpPr>
        <p:spPr>
          <a:xfrm>
            <a:off x="815164" y="2595547"/>
            <a:ext cx="7907878" cy="1436291"/>
          </a:xfrm>
        </p:spPr>
        <p:txBody>
          <a:bodyPr anchor="ctr"/>
          <a:lstStyle>
            <a:lvl1pPr>
              <a:lnSpc>
                <a:spcPct val="90000"/>
              </a:lnSpc>
              <a:defRPr sz="5000" spc="-50" baseline="0">
                <a:solidFill>
                  <a:schemeClr val="tx1"/>
                </a:solidFill>
              </a:defRPr>
            </a:lvl1pPr>
            <a:lvl2pPr marL="0" indent="11113">
              <a:lnSpc>
                <a:spcPct val="90000"/>
              </a:lnSpc>
              <a:tabLst/>
              <a:defRPr sz="5000" spc="-50" baseline="0">
                <a:solidFill>
                  <a:schemeClr val="accent2"/>
                </a:solidFill>
              </a:defRPr>
            </a:lvl2pPr>
          </a:lstStyle>
          <a:p>
            <a:r>
              <a:rPr lang="en-US"/>
              <a:t>Line of Business</a:t>
            </a:r>
            <a:endParaRPr lang="en-CR"/>
          </a:p>
          <a:p>
            <a:pPr lvl="1"/>
            <a:r>
              <a:rPr lang="en-US"/>
              <a:t>Project Title</a:t>
            </a:r>
            <a:endParaRPr lang="en-CR"/>
          </a:p>
        </p:txBody>
      </p:sp>
      <p:pic>
        <p:nvPicPr>
          <p:cNvPr id="8" name="Picture 7">
            <a:extLst>
              <a:ext uri="{FF2B5EF4-FFF2-40B4-BE49-F238E27FC236}">
                <a16:creationId xmlns:a16="http://schemas.microsoft.com/office/drawing/2014/main" id="{F0180747-E160-584F-9404-215D9ACC9B64}"/>
              </a:ext>
            </a:extLst>
          </p:cNvPr>
          <p:cNvPicPr>
            <a:picLocks noChangeAspect="1"/>
          </p:cNvPicPr>
          <p:nvPr userDrawn="1"/>
        </p:nvPicPr>
        <p:blipFill>
          <a:blip r:embed="rId3"/>
          <a:stretch>
            <a:fillRect/>
          </a:stretch>
        </p:blipFill>
        <p:spPr>
          <a:xfrm>
            <a:off x="863568" y="1881357"/>
            <a:ext cx="2866511" cy="308734"/>
          </a:xfrm>
          <a:prstGeom prst="rect">
            <a:avLst/>
          </a:prstGeom>
        </p:spPr>
      </p:pic>
      <p:sp>
        <p:nvSpPr>
          <p:cNvPr id="6" name="Click to edit date">
            <a:extLst>
              <a:ext uri="{FF2B5EF4-FFF2-40B4-BE49-F238E27FC236}">
                <a16:creationId xmlns:a16="http://schemas.microsoft.com/office/drawing/2014/main" id="{F80A1F5D-498F-CB42-BFCC-E6B5091357FA}"/>
              </a:ext>
            </a:extLst>
          </p:cNvPr>
          <p:cNvSpPr txBox="1">
            <a:spLocks noGrp="1"/>
          </p:cNvSpPr>
          <p:nvPr>
            <p:ph type="body" sz="quarter" idx="22" hasCustomPrompt="1"/>
          </p:nvPr>
        </p:nvSpPr>
        <p:spPr>
          <a:xfrm>
            <a:off x="815164" y="4271452"/>
            <a:ext cx="2716374" cy="245195"/>
          </a:xfrm>
          <a:prstGeom prst="rect">
            <a:avLst/>
          </a:prstGeom>
        </p:spPr>
        <p:txBody>
          <a:bodyPr wrap="square" lIns="90000">
            <a:spAutoFit/>
          </a:bodyPr>
          <a:lstStyle>
            <a:lvl1pPr>
              <a:lnSpc>
                <a:spcPct val="90000"/>
              </a:lnSpc>
              <a:defRPr sz="1400" b="1" i="0" cap="all" spc="167">
                <a:solidFill>
                  <a:srgbClr val="000000"/>
                </a:solidFill>
                <a:latin typeface="+mn-lt"/>
                <a:ea typeface="+mn-ea"/>
                <a:cs typeface="+mn-cs"/>
                <a:sym typeface="Avenir Next LT Pro"/>
              </a:defRPr>
            </a:lvl1pPr>
          </a:lstStyle>
          <a:p>
            <a:r>
              <a:t>Click to edit date</a:t>
            </a:r>
          </a:p>
        </p:txBody>
      </p:sp>
    </p:spTree>
    <p:extLst>
      <p:ext uri="{BB962C8B-B14F-4D97-AF65-F5344CB8AC3E}">
        <p14:creationId xmlns:p14="http://schemas.microsoft.com/office/powerpoint/2010/main" val="239425480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27" name="01"/>
          <p:cNvSpPr txBox="1">
            <a:spLocks noGrp="1"/>
          </p:cNvSpPr>
          <p:nvPr>
            <p:ph type="body" sz="quarter" idx="22" hasCustomPrompt="1"/>
          </p:nvPr>
        </p:nvSpPr>
        <p:spPr>
          <a:xfrm>
            <a:off x="6105933" y="1705196"/>
            <a:ext cx="510403" cy="289631"/>
          </a:xfrm>
          <a:prstGeom prst="rect">
            <a:avLst/>
          </a:prstGeom>
        </p:spPr>
        <p:txBody>
          <a:bodyPr>
            <a:spAutoFit/>
          </a:bodyPr>
          <a:lstStyle>
            <a:lvl1pPr>
              <a:lnSpc>
                <a:spcPct val="120000"/>
              </a:lnSpc>
              <a:defRPr sz="1400" b="1" spc="168">
                <a:solidFill>
                  <a:schemeClr val="tx1"/>
                </a:solidFill>
                <a:latin typeface="+mn-lt"/>
                <a:ea typeface="+mn-ea"/>
                <a:cs typeface="+mn-cs"/>
                <a:sym typeface="Avenir Next LT Pro"/>
              </a:defRPr>
            </a:lvl1pPr>
          </a:lstStyle>
          <a:p>
            <a:r>
              <a:rPr lang="es-ES"/>
              <a:t>#</a:t>
            </a:r>
            <a:endParaRPr/>
          </a:p>
        </p:txBody>
      </p:sp>
      <p:sp>
        <p:nvSpPr>
          <p:cNvPr id="28" name="02"/>
          <p:cNvSpPr txBox="1">
            <a:spLocks noGrp="1"/>
          </p:cNvSpPr>
          <p:nvPr>
            <p:ph type="body" sz="quarter" idx="23" hasCustomPrompt="1"/>
          </p:nvPr>
        </p:nvSpPr>
        <p:spPr>
          <a:xfrm>
            <a:off x="6105933" y="2216537"/>
            <a:ext cx="510403" cy="289631"/>
          </a:xfrm>
          <a:prstGeom prst="rect">
            <a:avLst/>
          </a:prstGeom>
        </p:spPr>
        <p:txBody>
          <a:bodyPr>
            <a:spAutoFit/>
          </a:bodyPr>
          <a:lstStyle>
            <a:lvl1pPr>
              <a:lnSpc>
                <a:spcPct val="120000"/>
              </a:lnSpc>
              <a:defRPr sz="1400" b="1" spc="168">
                <a:solidFill>
                  <a:schemeClr val="tx1"/>
                </a:solidFill>
                <a:latin typeface="+mn-lt"/>
                <a:ea typeface="+mn-ea"/>
                <a:cs typeface="+mn-cs"/>
                <a:sym typeface="Avenir Next LT Pro"/>
              </a:defRPr>
            </a:lvl1pPr>
          </a:lstStyle>
          <a:p>
            <a:r>
              <a:rPr lang="es-ES"/>
              <a:t>#</a:t>
            </a:r>
            <a:endParaRPr/>
          </a:p>
        </p:txBody>
      </p:sp>
      <p:sp>
        <p:nvSpPr>
          <p:cNvPr id="29" name="03"/>
          <p:cNvSpPr txBox="1">
            <a:spLocks noGrp="1"/>
          </p:cNvSpPr>
          <p:nvPr>
            <p:ph type="body" sz="quarter" idx="24" hasCustomPrompt="1"/>
          </p:nvPr>
        </p:nvSpPr>
        <p:spPr>
          <a:xfrm>
            <a:off x="6105933" y="2734766"/>
            <a:ext cx="510403" cy="289631"/>
          </a:xfrm>
          <a:prstGeom prst="rect">
            <a:avLst/>
          </a:prstGeom>
        </p:spPr>
        <p:txBody>
          <a:bodyPr>
            <a:spAutoFit/>
          </a:bodyPr>
          <a:lstStyle>
            <a:lvl1pPr>
              <a:lnSpc>
                <a:spcPct val="120000"/>
              </a:lnSpc>
              <a:defRPr sz="1400" b="1" spc="168">
                <a:solidFill>
                  <a:schemeClr val="tx1"/>
                </a:solidFill>
                <a:latin typeface="+mn-lt"/>
                <a:ea typeface="+mn-ea"/>
                <a:cs typeface="+mn-cs"/>
                <a:sym typeface="Avenir Next LT Pro"/>
              </a:defRPr>
            </a:lvl1pPr>
          </a:lstStyle>
          <a:p>
            <a:r>
              <a:rPr lang="es-ES"/>
              <a:t>#</a:t>
            </a:r>
            <a:endParaRPr/>
          </a:p>
        </p:txBody>
      </p:sp>
      <p:sp>
        <p:nvSpPr>
          <p:cNvPr id="30" name="04"/>
          <p:cNvSpPr txBox="1">
            <a:spLocks noGrp="1"/>
          </p:cNvSpPr>
          <p:nvPr>
            <p:ph type="body" sz="quarter" idx="25" hasCustomPrompt="1"/>
          </p:nvPr>
        </p:nvSpPr>
        <p:spPr>
          <a:xfrm>
            <a:off x="6105933" y="3261885"/>
            <a:ext cx="510403" cy="289631"/>
          </a:xfrm>
          <a:prstGeom prst="rect">
            <a:avLst/>
          </a:prstGeom>
        </p:spPr>
        <p:txBody>
          <a:bodyPr>
            <a:spAutoFit/>
          </a:bodyPr>
          <a:lstStyle>
            <a:lvl1pPr>
              <a:lnSpc>
                <a:spcPct val="120000"/>
              </a:lnSpc>
              <a:defRPr sz="1400" b="1" spc="168">
                <a:solidFill>
                  <a:schemeClr val="tx1"/>
                </a:solidFill>
                <a:latin typeface="+mn-lt"/>
                <a:ea typeface="+mn-ea"/>
                <a:cs typeface="+mn-cs"/>
                <a:sym typeface="Avenir Next LT Pro"/>
              </a:defRPr>
            </a:lvl1pPr>
          </a:lstStyle>
          <a:p>
            <a:r>
              <a:rPr lang="es-ES"/>
              <a:t>#</a:t>
            </a:r>
            <a:endParaRPr/>
          </a:p>
        </p:txBody>
      </p:sp>
      <p:sp>
        <p:nvSpPr>
          <p:cNvPr id="31" name="05"/>
          <p:cNvSpPr txBox="1">
            <a:spLocks noGrp="1"/>
          </p:cNvSpPr>
          <p:nvPr>
            <p:ph type="body" sz="quarter" idx="26" hasCustomPrompt="1"/>
          </p:nvPr>
        </p:nvSpPr>
        <p:spPr>
          <a:xfrm>
            <a:off x="6105933" y="3777892"/>
            <a:ext cx="510403" cy="289631"/>
          </a:xfrm>
          <a:prstGeom prst="rect">
            <a:avLst/>
          </a:prstGeom>
        </p:spPr>
        <p:txBody>
          <a:bodyPr>
            <a:spAutoFit/>
          </a:bodyPr>
          <a:lstStyle>
            <a:lvl1pPr>
              <a:lnSpc>
                <a:spcPct val="120000"/>
              </a:lnSpc>
              <a:defRPr sz="1400" b="1" spc="168">
                <a:solidFill>
                  <a:schemeClr val="tx1"/>
                </a:solidFill>
                <a:latin typeface="+mn-lt"/>
                <a:ea typeface="+mn-ea"/>
                <a:cs typeface="+mn-cs"/>
                <a:sym typeface="Avenir Next LT Pro"/>
              </a:defRPr>
            </a:lvl1pPr>
          </a:lstStyle>
          <a:p>
            <a:r>
              <a:rPr lang="es-ES"/>
              <a:t>#</a:t>
            </a:r>
            <a:endParaRPr/>
          </a:p>
        </p:txBody>
      </p:sp>
      <p:sp>
        <p:nvSpPr>
          <p:cNvPr id="32" name="Item 1 Goes Here"/>
          <p:cNvSpPr txBox="1">
            <a:spLocks noGrp="1"/>
          </p:cNvSpPr>
          <p:nvPr>
            <p:ph type="body" sz="quarter" idx="27"/>
          </p:nvPr>
        </p:nvSpPr>
        <p:spPr>
          <a:xfrm>
            <a:off x="6932841" y="1691005"/>
            <a:ext cx="4395375" cy="297389"/>
          </a:xfrm>
          <a:prstGeom prst="rect">
            <a:avLst/>
          </a:prstGeom>
        </p:spPr>
        <p:txBody>
          <a:bodyPr>
            <a:spAutoFit/>
          </a:bodyPr>
          <a:lstStyle>
            <a:lvl1pPr>
              <a:lnSpc>
                <a:spcPct val="120000"/>
              </a:lnSpc>
              <a:defRPr sz="1400" b="0" spc="0">
                <a:solidFill>
                  <a:schemeClr val="tx1"/>
                </a:solidFill>
                <a:latin typeface="+mn-lt"/>
                <a:ea typeface="+mn-ea"/>
                <a:cs typeface="+mn-cs"/>
                <a:sym typeface="Avenir Next LT Pro"/>
              </a:defRPr>
            </a:lvl1pPr>
          </a:lstStyle>
          <a:p>
            <a:r>
              <a:t>Item 1 Goes Here</a:t>
            </a:r>
          </a:p>
        </p:txBody>
      </p:sp>
      <p:sp>
        <p:nvSpPr>
          <p:cNvPr id="33" name="Item 2 Goes Here"/>
          <p:cNvSpPr txBox="1">
            <a:spLocks noGrp="1"/>
          </p:cNvSpPr>
          <p:nvPr>
            <p:ph type="body" sz="quarter" idx="28"/>
          </p:nvPr>
        </p:nvSpPr>
        <p:spPr>
          <a:xfrm>
            <a:off x="6932841" y="2192407"/>
            <a:ext cx="4395375" cy="297389"/>
          </a:xfrm>
          <a:prstGeom prst="rect">
            <a:avLst/>
          </a:prstGeom>
        </p:spPr>
        <p:txBody>
          <a:bodyPr>
            <a:spAutoFit/>
          </a:bodyPr>
          <a:lstStyle>
            <a:lvl1pPr>
              <a:lnSpc>
                <a:spcPct val="120000"/>
              </a:lnSpc>
              <a:defRPr sz="1400" b="0" spc="0">
                <a:solidFill>
                  <a:schemeClr val="tx1"/>
                </a:solidFill>
                <a:latin typeface="+mn-lt"/>
                <a:ea typeface="+mn-ea"/>
                <a:cs typeface="+mn-cs"/>
                <a:sym typeface="Avenir Next LT Pro"/>
              </a:defRPr>
            </a:lvl1pPr>
          </a:lstStyle>
          <a:p>
            <a:r>
              <a:t>Item 2 Goes Here</a:t>
            </a:r>
          </a:p>
        </p:txBody>
      </p:sp>
      <p:sp>
        <p:nvSpPr>
          <p:cNvPr id="34" name="Item 3 Goes Here"/>
          <p:cNvSpPr txBox="1">
            <a:spLocks noGrp="1"/>
          </p:cNvSpPr>
          <p:nvPr>
            <p:ph type="body" sz="quarter" idx="29"/>
          </p:nvPr>
        </p:nvSpPr>
        <p:spPr>
          <a:xfrm>
            <a:off x="6932841" y="2710636"/>
            <a:ext cx="4395375" cy="297389"/>
          </a:xfrm>
          <a:prstGeom prst="rect">
            <a:avLst/>
          </a:prstGeom>
        </p:spPr>
        <p:txBody>
          <a:bodyPr>
            <a:spAutoFit/>
          </a:bodyPr>
          <a:lstStyle>
            <a:lvl1pPr>
              <a:lnSpc>
                <a:spcPct val="120000"/>
              </a:lnSpc>
              <a:defRPr sz="1400" b="0" spc="0">
                <a:solidFill>
                  <a:schemeClr val="tx1"/>
                </a:solidFill>
                <a:latin typeface="+mn-lt"/>
                <a:ea typeface="+mn-ea"/>
                <a:cs typeface="+mn-cs"/>
                <a:sym typeface="Avenir Next LT Pro"/>
              </a:defRPr>
            </a:lvl1pPr>
          </a:lstStyle>
          <a:p>
            <a:r>
              <a:t>Item 3 Goes Here</a:t>
            </a:r>
          </a:p>
        </p:txBody>
      </p:sp>
      <p:sp>
        <p:nvSpPr>
          <p:cNvPr id="35" name="Item 4 Goes Here"/>
          <p:cNvSpPr txBox="1">
            <a:spLocks noGrp="1"/>
          </p:cNvSpPr>
          <p:nvPr>
            <p:ph type="body" sz="quarter" idx="30"/>
          </p:nvPr>
        </p:nvSpPr>
        <p:spPr>
          <a:xfrm>
            <a:off x="6932841" y="3237755"/>
            <a:ext cx="4395375" cy="297389"/>
          </a:xfrm>
          <a:prstGeom prst="rect">
            <a:avLst/>
          </a:prstGeom>
        </p:spPr>
        <p:txBody>
          <a:bodyPr>
            <a:spAutoFit/>
          </a:bodyPr>
          <a:lstStyle>
            <a:lvl1pPr>
              <a:lnSpc>
                <a:spcPct val="120000"/>
              </a:lnSpc>
              <a:defRPr sz="1400" b="0" spc="0">
                <a:solidFill>
                  <a:schemeClr val="tx1"/>
                </a:solidFill>
                <a:latin typeface="+mn-lt"/>
                <a:ea typeface="+mn-ea"/>
                <a:cs typeface="+mn-cs"/>
                <a:sym typeface="Avenir Next LT Pro"/>
              </a:defRPr>
            </a:lvl1pPr>
          </a:lstStyle>
          <a:p>
            <a:r>
              <a:t>Item 4 Goes Here</a:t>
            </a:r>
          </a:p>
        </p:txBody>
      </p:sp>
      <p:sp>
        <p:nvSpPr>
          <p:cNvPr id="36" name="Item 5 Goes Here"/>
          <p:cNvSpPr txBox="1">
            <a:spLocks noGrp="1"/>
          </p:cNvSpPr>
          <p:nvPr>
            <p:ph type="body" sz="quarter" idx="31"/>
          </p:nvPr>
        </p:nvSpPr>
        <p:spPr>
          <a:xfrm>
            <a:off x="6932841" y="3753762"/>
            <a:ext cx="4395375" cy="297389"/>
          </a:xfrm>
          <a:prstGeom prst="rect">
            <a:avLst/>
          </a:prstGeom>
        </p:spPr>
        <p:txBody>
          <a:bodyPr>
            <a:spAutoFit/>
          </a:bodyPr>
          <a:lstStyle>
            <a:lvl1pPr>
              <a:lnSpc>
                <a:spcPct val="120000"/>
              </a:lnSpc>
              <a:defRPr sz="1400" b="0" spc="0">
                <a:solidFill>
                  <a:schemeClr val="tx1"/>
                </a:solidFill>
                <a:latin typeface="+mn-lt"/>
                <a:ea typeface="+mn-ea"/>
                <a:cs typeface="+mn-cs"/>
                <a:sym typeface="Avenir Next LT Pro"/>
              </a:defRPr>
            </a:lvl1pPr>
          </a:lstStyle>
          <a:p>
            <a:r>
              <a:t>Item 5 Goes Here</a:t>
            </a:r>
          </a:p>
        </p:txBody>
      </p:sp>
      <p:sp>
        <p:nvSpPr>
          <p:cNvPr id="38" name="Slide Number"/>
          <p:cNvSpPr txBox="1">
            <a:spLocks noGrp="1"/>
          </p:cNvSpPr>
          <p:nvPr>
            <p:ph type="sldNum" sz="quarter" idx="2"/>
          </p:nvPr>
        </p:nvSpPr>
        <p:spPr>
          <a:xfrm>
            <a:off x="793896" y="6426394"/>
            <a:ext cx="186908" cy="184664"/>
          </a:xfrm>
          <a:prstGeom prst="rect">
            <a:avLst/>
          </a:prstGeom>
        </p:spPr>
        <p:txBody>
          <a:bodyPr lIns="45719" tIns="45719" rIns="45719" bIns="45719" anchor="ctr"/>
          <a:lstStyle>
            <a:lvl1pPr algn="r">
              <a:defRPr>
                <a:solidFill>
                  <a:schemeClr val="tx1"/>
                </a:solidFill>
              </a:defRPr>
            </a:lvl1pPr>
          </a:lstStyle>
          <a:p>
            <a:fld id="{86CB4B4D-7CA3-9044-876B-883B54F8677D}" type="slidenum">
              <a:rPr lang="en-US" smtClean="0"/>
              <a:pPr/>
              <a:t>‹#›</a:t>
            </a:fld>
            <a:endParaRPr lang="en-US"/>
          </a:p>
        </p:txBody>
      </p:sp>
      <p:sp>
        <p:nvSpPr>
          <p:cNvPr id="16" name="Section Divider">
            <a:extLst>
              <a:ext uri="{FF2B5EF4-FFF2-40B4-BE49-F238E27FC236}">
                <a16:creationId xmlns:a16="http://schemas.microsoft.com/office/drawing/2014/main" id="{9CD5EAB8-28EE-9D43-820E-49FD6BB48275}"/>
              </a:ext>
            </a:extLst>
          </p:cNvPr>
          <p:cNvSpPr txBox="1">
            <a:spLocks noGrp="1"/>
          </p:cNvSpPr>
          <p:nvPr>
            <p:ph type="body" sz="quarter" idx="32" hasCustomPrompt="1"/>
          </p:nvPr>
        </p:nvSpPr>
        <p:spPr>
          <a:xfrm>
            <a:off x="803100" y="770633"/>
            <a:ext cx="3366000" cy="672235"/>
          </a:xfrm>
          <a:prstGeom prst="rect">
            <a:avLst/>
          </a:prstGeom>
        </p:spPr>
        <p:txBody>
          <a:bodyPr wrap="square">
            <a:spAutoFit/>
          </a:bodyPr>
          <a:lstStyle>
            <a:lvl1pPr>
              <a:lnSpc>
                <a:spcPct val="90000"/>
              </a:lnSpc>
              <a:defRPr sz="4400" b="0" spc="0">
                <a:solidFill>
                  <a:schemeClr val="tx1"/>
                </a:solidFill>
                <a:latin typeface="+mn-lt"/>
                <a:ea typeface="+mn-ea"/>
                <a:cs typeface="+mn-cs"/>
                <a:sym typeface="Avenir Next LT Pro"/>
              </a:defRPr>
            </a:lvl1pPr>
          </a:lstStyle>
          <a:p>
            <a:r>
              <a:rPr lang="en-US"/>
              <a:t>Click To Edit</a:t>
            </a:r>
          </a:p>
        </p:txBody>
      </p:sp>
      <p:sp>
        <p:nvSpPr>
          <p:cNvPr id="6" name="Rectangle 5">
            <a:extLst>
              <a:ext uri="{FF2B5EF4-FFF2-40B4-BE49-F238E27FC236}">
                <a16:creationId xmlns:a16="http://schemas.microsoft.com/office/drawing/2014/main" id="{CA112F4A-C5EB-768B-86D0-008479E4DB14}"/>
              </a:ext>
            </a:extLst>
          </p:cNvPr>
          <p:cNvSpPr/>
          <p:nvPr userDrawn="1"/>
        </p:nvSpPr>
        <p:spPr>
          <a:xfrm>
            <a:off x="1143000" y="5957887"/>
            <a:ext cx="2072680" cy="9144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Tree>
    <p:extLst>
      <p:ext uri="{BB962C8B-B14F-4D97-AF65-F5344CB8AC3E}">
        <p14:creationId xmlns:p14="http://schemas.microsoft.com/office/powerpoint/2010/main" val="75896000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genda: Blue">
    <p:bg>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0700B8-0280-D68B-4B15-64C49D25C7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7" name="01"/>
          <p:cNvSpPr txBox="1">
            <a:spLocks noGrp="1"/>
          </p:cNvSpPr>
          <p:nvPr>
            <p:ph type="body" sz="quarter" idx="22" hasCustomPrompt="1"/>
          </p:nvPr>
        </p:nvSpPr>
        <p:spPr>
          <a:xfrm>
            <a:off x="6105933" y="1705196"/>
            <a:ext cx="510403" cy="289631"/>
          </a:xfrm>
          <a:prstGeom prst="rect">
            <a:avLst/>
          </a:prstGeom>
        </p:spPr>
        <p:txBody>
          <a:bodyPr>
            <a:spAutoFit/>
          </a:bodyPr>
          <a:lstStyle>
            <a:lvl1pPr>
              <a:lnSpc>
                <a:spcPct val="120000"/>
              </a:lnSpc>
              <a:defRPr sz="1400" b="1" spc="168">
                <a:solidFill>
                  <a:srgbClr val="FFFFFF"/>
                </a:solidFill>
                <a:latin typeface="+mn-lt"/>
                <a:ea typeface="+mn-ea"/>
                <a:cs typeface="+mn-cs"/>
                <a:sym typeface="Avenir Next LT Pro"/>
              </a:defRPr>
            </a:lvl1pPr>
          </a:lstStyle>
          <a:p>
            <a:r>
              <a:rPr lang="es-ES"/>
              <a:t>#</a:t>
            </a:r>
            <a:endParaRPr/>
          </a:p>
        </p:txBody>
      </p:sp>
      <p:sp>
        <p:nvSpPr>
          <p:cNvPr id="28" name="02"/>
          <p:cNvSpPr txBox="1">
            <a:spLocks noGrp="1"/>
          </p:cNvSpPr>
          <p:nvPr>
            <p:ph type="body" sz="quarter" idx="23" hasCustomPrompt="1"/>
          </p:nvPr>
        </p:nvSpPr>
        <p:spPr>
          <a:xfrm>
            <a:off x="6105933" y="2216537"/>
            <a:ext cx="510403" cy="289631"/>
          </a:xfrm>
          <a:prstGeom prst="rect">
            <a:avLst/>
          </a:prstGeom>
        </p:spPr>
        <p:txBody>
          <a:bodyPr>
            <a:spAutoFit/>
          </a:bodyPr>
          <a:lstStyle>
            <a:lvl1pPr>
              <a:lnSpc>
                <a:spcPct val="120000"/>
              </a:lnSpc>
              <a:defRPr sz="1400" b="1" spc="168">
                <a:solidFill>
                  <a:srgbClr val="FFFFFF"/>
                </a:solidFill>
                <a:latin typeface="+mn-lt"/>
                <a:ea typeface="+mn-ea"/>
                <a:cs typeface="+mn-cs"/>
                <a:sym typeface="Avenir Next LT Pro"/>
              </a:defRPr>
            </a:lvl1pPr>
          </a:lstStyle>
          <a:p>
            <a:r>
              <a:rPr lang="es-ES"/>
              <a:t>#</a:t>
            </a:r>
            <a:endParaRPr/>
          </a:p>
        </p:txBody>
      </p:sp>
      <p:sp>
        <p:nvSpPr>
          <p:cNvPr id="29" name="03"/>
          <p:cNvSpPr txBox="1">
            <a:spLocks noGrp="1"/>
          </p:cNvSpPr>
          <p:nvPr>
            <p:ph type="body" sz="quarter" idx="24" hasCustomPrompt="1"/>
          </p:nvPr>
        </p:nvSpPr>
        <p:spPr>
          <a:xfrm>
            <a:off x="6105933" y="2734766"/>
            <a:ext cx="510403" cy="289631"/>
          </a:xfrm>
          <a:prstGeom prst="rect">
            <a:avLst/>
          </a:prstGeom>
        </p:spPr>
        <p:txBody>
          <a:bodyPr>
            <a:spAutoFit/>
          </a:bodyPr>
          <a:lstStyle>
            <a:lvl1pPr>
              <a:lnSpc>
                <a:spcPct val="120000"/>
              </a:lnSpc>
              <a:defRPr sz="1400" b="1" spc="168">
                <a:solidFill>
                  <a:srgbClr val="FFFFFF"/>
                </a:solidFill>
                <a:latin typeface="+mn-lt"/>
                <a:ea typeface="+mn-ea"/>
                <a:cs typeface="+mn-cs"/>
                <a:sym typeface="Avenir Next LT Pro"/>
              </a:defRPr>
            </a:lvl1pPr>
          </a:lstStyle>
          <a:p>
            <a:r>
              <a:rPr lang="es-ES"/>
              <a:t>#</a:t>
            </a:r>
            <a:endParaRPr/>
          </a:p>
        </p:txBody>
      </p:sp>
      <p:sp>
        <p:nvSpPr>
          <p:cNvPr id="30" name="04"/>
          <p:cNvSpPr txBox="1">
            <a:spLocks noGrp="1"/>
          </p:cNvSpPr>
          <p:nvPr>
            <p:ph type="body" sz="quarter" idx="25" hasCustomPrompt="1"/>
          </p:nvPr>
        </p:nvSpPr>
        <p:spPr>
          <a:xfrm>
            <a:off x="6105933" y="3261885"/>
            <a:ext cx="510403" cy="289631"/>
          </a:xfrm>
          <a:prstGeom prst="rect">
            <a:avLst/>
          </a:prstGeom>
        </p:spPr>
        <p:txBody>
          <a:bodyPr>
            <a:spAutoFit/>
          </a:bodyPr>
          <a:lstStyle>
            <a:lvl1pPr>
              <a:lnSpc>
                <a:spcPct val="120000"/>
              </a:lnSpc>
              <a:defRPr sz="1400" b="1" spc="168">
                <a:solidFill>
                  <a:srgbClr val="FFFFFF"/>
                </a:solidFill>
                <a:latin typeface="+mn-lt"/>
                <a:ea typeface="+mn-ea"/>
                <a:cs typeface="+mn-cs"/>
                <a:sym typeface="Avenir Next LT Pro"/>
              </a:defRPr>
            </a:lvl1pPr>
          </a:lstStyle>
          <a:p>
            <a:r>
              <a:rPr lang="es-ES"/>
              <a:t>#</a:t>
            </a:r>
            <a:endParaRPr/>
          </a:p>
        </p:txBody>
      </p:sp>
      <p:sp>
        <p:nvSpPr>
          <p:cNvPr id="31" name="05"/>
          <p:cNvSpPr txBox="1">
            <a:spLocks noGrp="1"/>
          </p:cNvSpPr>
          <p:nvPr>
            <p:ph type="body" sz="quarter" idx="26" hasCustomPrompt="1"/>
          </p:nvPr>
        </p:nvSpPr>
        <p:spPr>
          <a:xfrm>
            <a:off x="6105933" y="3777892"/>
            <a:ext cx="510403" cy="289631"/>
          </a:xfrm>
          <a:prstGeom prst="rect">
            <a:avLst/>
          </a:prstGeom>
        </p:spPr>
        <p:txBody>
          <a:bodyPr>
            <a:spAutoFit/>
          </a:bodyPr>
          <a:lstStyle>
            <a:lvl1pPr>
              <a:lnSpc>
                <a:spcPct val="120000"/>
              </a:lnSpc>
              <a:defRPr sz="1400" b="1" spc="168">
                <a:solidFill>
                  <a:srgbClr val="FFFFFF"/>
                </a:solidFill>
                <a:latin typeface="+mn-lt"/>
                <a:ea typeface="+mn-ea"/>
                <a:cs typeface="+mn-cs"/>
                <a:sym typeface="Avenir Next LT Pro"/>
              </a:defRPr>
            </a:lvl1pPr>
          </a:lstStyle>
          <a:p>
            <a:r>
              <a:rPr lang="es-ES"/>
              <a:t>#</a:t>
            </a:r>
            <a:endParaRPr/>
          </a:p>
        </p:txBody>
      </p:sp>
      <p:sp>
        <p:nvSpPr>
          <p:cNvPr id="32" name="Item 1 Goes Here"/>
          <p:cNvSpPr txBox="1">
            <a:spLocks noGrp="1"/>
          </p:cNvSpPr>
          <p:nvPr>
            <p:ph type="body" sz="quarter" idx="27"/>
          </p:nvPr>
        </p:nvSpPr>
        <p:spPr>
          <a:xfrm>
            <a:off x="6932841" y="1691005"/>
            <a:ext cx="4395375"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1 Goes Here</a:t>
            </a:r>
          </a:p>
        </p:txBody>
      </p:sp>
      <p:sp>
        <p:nvSpPr>
          <p:cNvPr id="33" name="Item 2 Goes Here"/>
          <p:cNvSpPr txBox="1">
            <a:spLocks noGrp="1"/>
          </p:cNvSpPr>
          <p:nvPr>
            <p:ph type="body" sz="quarter" idx="28"/>
          </p:nvPr>
        </p:nvSpPr>
        <p:spPr>
          <a:xfrm>
            <a:off x="6932841" y="2192407"/>
            <a:ext cx="4395375"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2 Goes Here</a:t>
            </a:r>
          </a:p>
        </p:txBody>
      </p:sp>
      <p:sp>
        <p:nvSpPr>
          <p:cNvPr id="34" name="Item 3 Goes Here"/>
          <p:cNvSpPr txBox="1">
            <a:spLocks noGrp="1"/>
          </p:cNvSpPr>
          <p:nvPr>
            <p:ph type="body" sz="quarter" idx="29"/>
          </p:nvPr>
        </p:nvSpPr>
        <p:spPr>
          <a:xfrm>
            <a:off x="6932841" y="2710636"/>
            <a:ext cx="4395375"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3 Goes Here</a:t>
            </a:r>
          </a:p>
        </p:txBody>
      </p:sp>
      <p:sp>
        <p:nvSpPr>
          <p:cNvPr id="35" name="Item 4 Goes Here"/>
          <p:cNvSpPr txBox="1">
            <a:spLocks noGrp="1"/>
          </p:cNvSpPr>
          <p:nvPr>
            <p:ph type="body" sz="quarter" idx="30"/>
          </p:nvPr>
        </p:nvSpPr>
        <p:spPr>
          <a:xfrm>
            <a:off x="6932841" y="3237755"/>
            <a:ext cx="4395375"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4 Goes Here</a:t>
            </a:r>
          </a:p>
        </p:txBody>
      </p:sp>
      <p:sp>
        <p:nvSpPr>
          <p:cNvPr id="36" name="Item 5 Goes Here"/>
          <p:cNvSpPr txBox="1">
            <a:spLocks noGrp="1"/>
          </p:cNvSpPr>
          <p:nvPr>
            <p:ph type="body" sz="quarter" idx="31"/>
          </p:nvPr>
        </p:nvSpPr>
        <p:spPr>
          <a:xfrm>
            <a:off x="6932841" y="3753762"/>
            <a:ext cx="4395375" cy="279401"/>
          </a:xfrm>
          <a:prstGeom prst="rect">
            <a:avLst/>
          </a:prstGeom>
        </p:spPr>
        <p:txBody>
          <a:bodyPr>
            <a:spAutoFit/>
          </a:bodyPr>
          <a:lstStyle>
            <a:lvl1pPr>
              <a:lnSpc>
                <a:spcPct val="120000"/>
              </a:lnSpc>
              <a:defRPr sz="1400" b="0" spc="0">
                <a:solidFill>
                  <a:srgbClr val="FFFFFF"/>
                </a:solidFill>
                <a:latin typeface="+mn-lt"/>
                <a:ea typeface="+mn-ea"/>
                <a:cs typeface="+mn-cs"/>
                <a:sym typeface="Avenir Next LT Pro"/>
              </a:defRPr>
            </a:lvl1pPr>
          </a:lstStyle>
          <a:p>
            <a:r>
              <a:t>Item 5 Goes Here</a:t>
            </a:r>
          </a:p>
        </p:txBody>
      </p:sp>
      <p:sp>
        <p:nvSpPr>
          <p:cNvPr id="38" name="Slide Number"/>
          <p:cNvSpPr txBox="1">
            <a:spLocks noGrp="1"/>
          </p:cNvSpPr>
          <p:nvPr>
            <p:ph type="sldNum" sz="quarter" idx="2"/>
          </p:nvPr>
        </p:nvSpPr>
        <p:spPr>
          <a:xfrm>
            <a:off x="778213" y="6436175"/>
            <a:ext cx="202591" cy="165101"/>
          </a:xfrm>
          <a:prstGeom prst="rect">
            <a:avLst/>
          </a:prstGeom>
        </p:spPr>
        <p:txBody>
          <a:bodyPr lIns="45719" tIns="45719" rIns="45719" bIns="45719" anchor="ctr"/>
          <a:lstStyle>
            <a:lvl1pPr>
              <a:defRPr>
                <a:solidFill>
                  <a:srgbClr val="FFFFFF"/>
                </a:solidFill>
              </a:defRPr>
            </a:lvl1pPr>
          </a:lstStyle>
          <a:p>
            <a:fld id="{86CB4B4D-7CA3-9044-876B-883B54F8677D}" type="slidenum">
              <a:t>‹#›</a:t>
            </a:fld>
            <a:endParaRPr/>
          </a:p>
        </p:txBody>
      </p:sp>
      <p:sp>
        <p:nvSpPr>
          <p:cNvPr id="16" name="Section Divider">
            <a:extLst>
              <a:ext uri="{FF2B5EF4-FFF2-40B4-BE49-F238E27FC236}">
                <a16:creationId xmlns:a16="http://schemas.microsoft.com/office/drawing/2014/main" id="{9CD5EAB8-28EE-9D43-820E-49FD6BB48275}"/>
              </a:ext>
            </a:extLst>
          </p:cNvPr>
          <p:cNvSpPr txBox="1">
            <a:spLocks noGrp="1"/>
          </p:cNvSpPr>
          <p:nvPr>
            <p:ph type="body" sz="quarter" idx="32" hasCustomPrompt="1"/>
          </p:nvPr>
        </p:nvSpPr>
        <p:spPr>
          <a:xfrm>
            <a:off x="803100" y="770633"/>
            <a:ext cx="3366000" cy="672235"/>
          </a:xfrm>
          <a:prstGeom prst="rect">
            <a:avLst/>
          </a:prstGeom>
        </p:spPr>
        <p:txBody>
          <a:bodyPr wrap="square">
            <a:spAutoFit/>
          </a:bodyPr>
          <a:lstStyle>
            <a:lvl1pPr>
              <a:lnSpc>
                <a:spcPct val="90000"/>
              </a:lnSpc>
              <a:defRPr sz="4400" b="0" spc="0">
                <a:solidFill>
                  <a:srgbClr val="FFFFFF"/>
                </a:solidFill>
                <a:latin typeface="+mn-lt"/>
                <a:ea typeface="+mn-ea"/>
                <a:cs typeface="+mn-cs"/>
                <a:sym typeface="Avenir Next LT Pro"/>
              </a:defRPr>
            </a:lvl1pPr>
          </a:lstStyle>
          <a:p>
            <a:r>
              <a:rPr lang="en-US"/>
              <a:t>Click To Edit</a:t>
            </a:r>
          </a:p>
        </p:txBody>
      </p:sp>
      <p:pic>
        <p:nvPicPr>
          <p:cNvPr id="18" name="Picture 17">
            <a:extLst>
              <a:ext uri="{FF2B5EF4-FFF2-40B4-BE49-F238E27FC236}">
                <a16:creationId xmlns:a16="http://schemas.microsoft.com/office/drawing/2014/main" id="{F0103D40-889E-1FDB-C4A6-40113F1967B2}"/>
              </a:ext>
            </a:extLst>
          </p:cNvPr>
          <p:cNvPicPr preferRelativeResize="0">
            <a:picLocks/>
          </p:cNvPicPr>
          <p:nvPr userDrawn="1"/>
        </p:nvPicPr>
        <p:blipFill>
          <a:blip r:embed="rId3"/>
          <a:stretch>
            <a:fillRect/>
          </a:stretch>
        </p:blipFill>
        <p:spPr>
          <a:xfrm>
            <a:off x="0" y="0"/>
            <a:ext cx="12192000" cy="73152"/>
          </a:xfrm>
          <a:prstGeom prst="rect">
            <a:avLst/>
          </a:prstGeom>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Description: White">
    <p:bg>
      <p:bgPr>
        <a:solidFill>
          <a:schemeClr val="bg1"/>
        </a:solidFill>
        <a:effectLst/>
      </p:bgPr>
    </p:bg>
    <p:spTree>
      <p:nvGrpSpPr>
        <p:cNvPr id="1" name=""/>
        <p:cNvGrpSpPr/>
        <p:nvPr/>
      </p:nvGrpSpPr>
      <p:grpSpPr>
        <a:xfrm>
          <a:off x="0" y="0"/>
          <a:ext cx="0" cy="0"/>
          <a:chOff x="0" y="0"/>
          <a:chExt cx="0" cy="0"/>
        </a:xfrm>
      </p:grpSpPr>
      <p:sp>
        <p:nvSpPr>
          <p:cNvPr id="47" name="Bank of America x groupeconnect"/>
          <p:cNvSpPr txBox="1"/>
          <p:nvPr/>
        </p:nvSpPr>
        <p:spPr>
          <a:xfrm>
            <a:off x="1188509" y="6451528"/>
            <a:ext cx="1868397" cy="134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412750">
              <a:lnSpc>
                <a:spcPct val="90000"/>
              </a:lnSpc>
              <a:defRPr sz="600" b="1" cap="all" spc="72">
                <a:solidFill>
                  <a:srgbClr val="FFFFFF"/>
                </a:solidFill>
              </a:defRPr>
            </a:pPr>
            <a:r>
              <a:rPr>
                <a:solidFill>
                  <a:schemeClr val="tx1"/>
                </a:solidFill>
              </a:rPr>
              <a:t>Bank of America </a:t>
            </a:r>
            <a:r>
              <a:rPr cap="none">
                <a:solidFill>
                  <a:schemeClr val="tx1"/>
                </a:solidFill>
              </a:rPr>
              <a:t>x</a:t>
            </a:r>
            <a:r>
              <a:rPr>
                <a:solidFill>
                  <a:schemeClr val="tx1"/>
                </a:solidFill>
              </a:rPr>
              <a:t> groupeconnect</a:t>
            </a:r>
          </a:p>
        </p:txBody>
      </p:sp>
      <p:sp>
        <p:nvSpPr>
          <p:cNvPr id="48" name="01"/>
          <p:cNvSpPr txBox="1">
            <a:spLocks noGrp="1"/>
          </p:cNvSpPr>
          <p:nvPr>
            <p:ph type="body" sz="quarter" idx="22" hasCustomPrompt="1"/>
          </p:nvPr>
        </p:nvSpPr>
        <p:spPr>
          <a:xfrm>
            <a:off x="6105933" y="1701273"/>
            <a:ext cx="510403" cy="289631"/>
          </a:xfrm>
          <a:prstGeom prst="rect">
            <a:avLst/>
          </a:prstGeom>
        </p:spPr>
        <p:txBody>
          <a:bodyPr>
            <a:spAutoFit/>
          </a:bodyPr>
          <a:lstStyle>
            <a:lvl1pPr>
              <a:lnSpc>
                <a:spcPct val="120000"/>
              </a:lnSpc>
              <a:defRPr sz="1400" b="1" spc="168">
                <a:solidFill>
                  <a:schemeClr val="tx1"/>
                </a:solidFill>
                <a:latin typeface="+mn-lt"/>
                <a:ea typeface="+mn-ea"/>
                <a:cs typeface="+mn-cs"/>
                <a:sym typeface="Avenir Next LT Pro"/>
              </a:defRPr>
            </a:lvl1pPr>
          </a:lstStyle>
          <a:p>
            <a:r>
              <a:t>#</a:t>
            </a:r>
          </a:p>
        </p:txBody>
      </p:sp>
      <p:sp>
        <p:nvSpPr>
          <p:cNvPr id="49" name="02"/>
          <p:cNvSpPr txBox="1">
            <a:spLocks noGrp="1"/>
          </p:cNvSpPr>
          <p:nvPr>
            <p:ph type="body" sz="quarter" idx="23" hasCustomPrompt="1"/>
          </p:nvPr>
        </p:nvSpPr>
        <p:spPr>
          <a:xfrm>
            <a:off x="6105933" y="2421346"/>
            <a:ext cx="510403" cy="289631"/>
          </a:xfrm>
          <a:prstGeom prst="rect">
            <a:avLst/>
          </a:prstGeom>
        </p:spPr>
        <p:txBody>
          <a:bodyPr>
            <a:spAutoFit/>
          </a:bodyPr>
          <a:lstStyle>
            <a:lvl1pPr>
              <a:lnSpc>
                <a:spcPct val="120000"/>
              </a:lnSpc>
              <a:defRPr sz="1400" b="1" spc="168">
                <a:solidFill>
                  <a:schemeClr val="tx1"/>
                </a:solidFill>
                <a:latin typeface="+mn-lt"/>
                <a:ea typeface="+mn-ea"/>
                <a:cs typeface="+mn-cs"/>
                <a:sym typeface="Avenir Next LT Pro"/>
              </a:defRPr>
            </a:lvl1pPr>
          </a:lstStyle>
          <a:p>
            <a:r>
              <a:t>#</a:t>
            </a:r>
          </a:p>
        </p:txBody>
      </p:sp>
      <p:sp>
        <p:nvSpPr>
          <p:cNvPr id="50" name="03"/>
          <p:cNvSpPr txBox="1">
            <a:spLocks noGrp="1"/>
          </p:cNvSpPr>
          <p:nvPr>
            <p:ph type="body" sz="quarter" idx="24" hasCustomPrompt="1"/>
          </p:nvPr>
        </p:nvSpPr>
        <p:spPr>
          <a:xfrm>
            <a:off x="6105933" y="3129758"/>
            <a:ext cx="510403" cy="289631"/>
          </a:xfrm>
          <a:prstGeom prst="rect">
            <a:avLst/>
          </a:prstGeom>
        </p:spPr>
        <p:txBody>
          <a:bodyPr>
            <a:spAutoFit/>
          </a:bodyPr>
          <a:lstStyle>
            <a:lvl1pPr>
              <a:lnSpc>
                <a:spcPct val="120000"/>
              </a:lnSpc>
              <a:defRPr sz="1400" b="1" spc="168">
                <a:solidFill>
                  <a:schemeClr val="tx1"/>
                </a:solidFill>
                <a:latin typeface="+mn-lt"/>
                <a:ea typeface="+mn-ea"/>
                <a:cs typeface="+mn-cs"/>
                <a:sym typeface="Avenir Next LT Pro"/>
              </a:defRPr>
            </a:lvl1pPr>
          </a:lstStyle>
          <a:p>
            <a:r>
              <a:t>#</a:t>
            </a:r>
          </a:p>
        </p:txBody>
      </p:sp>
      <p:sp>
        <p:nvSpPr>
          <p:cNvPr id="51" name="04"/>
          <p:cNvSpPr txBox="1">
            <a:spLocks noGrp="1"/>
          </p:cNvSpPr>
          <p:nvPr>
            <p:ph type="body" sz="quarter" idx="25" hasCustomPrompt="1"/>
          </p:nvPr>
        </p:nvSpPr>
        <p:spPr>
          <a:xfrm>
            <a:off x="6105933" y="3818687"/>
            <a:ext cx="510403" cy="289631"/>
          </a:xfrm>
          <a:prstGeom prst="rect">
            <a:avLst/>
          </a:prstGeom>
        </p:spPr>
        <p:txBody>
          <a:bodyPr>
            <a:spAutoFit/>
          </a:bodyPr>
          <a:lstStyle>
            <a:lvl1pPr>
              <a:lnSpc>
                <a:spcPct val="120000"/>
              </a:lnSpc>
              <a:defRPr sz="1400" b="1" spc="168">
                <a:solidFill>
                  <a:schemeClr val="tx1"/>
                </a:solidFill>
                <a:latin typeface="+mn-lt"/>
                <a:ea typeface="+mn-ea"/>
                <a:cs typeface="+mn-cs"/>
                <a:sym typeface="Avenir Next LT Pro"/>
              </a:defRPr>
            </a:lvl1pPr>
          </a:lstStyle>
          <a:p>
            <a:r>
              <a:t>#</a:t>
            </a:r>
          </a:p>
        </p:txBody>
      </p:sp>
      <p:sp>
        <p:nvSpPr>
          <p:cNvPr id="52" name="05"/>
          <p:cNvSpPr txBox="1">
            <a:spLocks noGrp="1"/>
          </p:cNvSpPr>
          <p:nvPr>
            <p:ph type="body" sz="quarter" idx="26" hasCustomPrompt="1"/>
          </p:nvPr>
        </p:nvSpPr>
        <p:spPr>
          <a:xfrm>
            <a:off x="6105933" y="4548119"/>
            <a:ext cx="510403" cy="289631"/>
          </a:xfrm>
          <a:prstGeom prst="rect">
            <a:avLst/>
          </a:prstGeom>
        </p:spPr>
        <p:txBody>
          <a:bodyPr>
            <a:spAutoFit/>
          </a:bodyPr>
          <a:lstStyle>
            <a:lvl1pPr>
              <a:lnSpc>
                <a:spcPct val="120000"/>
              </a:lnSpc>
              <a:defRPr sz="1400" b="1" spc="168">
                <a:solidFill>
                  <a:schemeClr val="tx1"/>
                </a:solidFill>
                <a:latin typeface="+mn-lt"/>
                <a:ea typeface="+mn-ea"/>
                <a:cs typeface="+mn-cs"/>
                <a:sym typeface="Avenir Next LT Pro"/>
              </a:defRPr>
            </a:lvl1pPr>
          </a:lstStyle>
          <a:p>
            <a:r>
              <a:t>#</a:t>
            </a:r>
          </a:p>
        </p:txBody>
      </p:sp>
      <p:sp>
        <p:nvSpPr>
          <p:cNvPr id="17" name="Slide Number">
            <a:extLst>
              <a:ext uri="{FF2B5EF4-FFF2-40B4-BE49-F238E27FC236}">
                <a16:creationId xmlns:a16="http://schemas.microsoft.com/office/drawing/2014/main" id="{C795EAD5-74EE-4C45-A603-79C4639EF10D}"/>
              </a:ext>
            </a:extLst>
          </p:cNvPr>
          <p:cNvSpPr txBox="1">
            <a:spLocks noGrp="1"/>
          </p:cNvSpPr>
          <p:nvPr>
            <p:ph type="sldNum" sz="quarter" idx="2"/>
          </p:nvPr>
        </p:nvSpPr>
        <p:spPr>
          <a:xfrm>
            <a:off x="793896" y="6426394"/>
            <a:ext cx="186908" cy="184664"/>
          </a:xfrm>
          <a:prstGeom prst="rect">
            <a:avLst/>
          </a:prstGeom>
        </p:spPr>
        <p:txBody>
          <a:bodyPr lIns="45719" tIns="45719" rIns="45719" bIns="45719" anchor="ctr"/>
          <a:lstStyle>
            <a:lvl1pPr>
              <a:defRPr>
                <a:solidFill>
                  <a:schemeClr val="tx1"/>
                </a:solidFill>
              </a:defRPr>
            </a:lvl1pPr>
          </a:lstStyle>
          <a:p>
            <a:fld id="{86CB4B4D-7CA3-9044-876B-883B54F8677D}" type="slidenum">
              <a:rPr lang="en-US" smtClean="0"/>
              <a:pPr/>
              <a:t>‹#›</a:t>
            </a:fld>
            <a:endParaRPr lang="en-US"/>
          </a:p>
        </p:txBody>
      </p:sp>
      <p:sp>
        <p:nvSpPr>
          <p:cNvPr id="16" name="Section Divider">
            <a:extLst>
              <a:ext uri="{FF2B5EF4-FFF2-40B4-BE49-F238E27FC236}">
                <a16:creationId xmlns:a16="http://schemas.microsoft.com/office/drawing/2014/main" id="{72AABC2D-F1C5-D342-B314-4EF75C66C0E7}"/>
              </a:ext>
            </a:extLst>
          </p:cNvPr>
          <p:cNvSpPr txBox="1">
            <a:spLocks noGrp="1"/>
          </p:cNvSpPr>
          <p:nvPr>
            <p:ph type="body" sz="quarter" idx="32" hasCustomPrompt="1"/>
          </p:nvPr>
        </p:nvSpPr>
        <p:spPr>
          <a:xfrm>
            <a:off x="803100" y="770633"/>
            <a:ext cx="3366000" cy="672235"/>
          </a:xfrm>
          <a:prstGeom prst="rect">
            <a:avLst/>
          </a:prstGeom>
        </p:spPr>
        <p:txBody>
          <a:bodyPr wrap="square">
            <a:spAutoFit/>
          </a:bodyPr>
          <a:lstStyle>
            <a:lvl1pPr>
              <a:lnSpc>
                <a:spcPct val="90000"/>
              </a:lnSpc>
              <a:defRPr sz="4400" b="0" spc="0">
                <a:solidFill>
                  <a:schemeClr val="tx1"/>
                </a:solidFill>
                <a:latin typeface="+mn-lt"/>
                <a:ea typeface="+mn-ea"/>
                <a:cs typeface="+mn-cs"/>
                <a:sym typeface="Avenir Next LT Pro"/>
              </a:defRPr>
            </a:lvl1pPr>
          </a:lstStyle>
          <a:p>
            <a:r>
              <a:rPr lang="en-US"/>
              <a:t>Click To Edit</a:t>
            </a:r>
          </a:p>
        </p:txBody>
      </p:sp>
      <p:sp>
        <p:nvSpPr>
          <p:cNvPr id="18" name="Item 1 Goes Here">
            <a:extLst>
              <a:ext uri="{FF2B5EF4-FFF2-40B4-BE49-F238E27FC236}">
                <a16:creationId xmlns:a16="http://schemas.microsoft.com/office/drawing/2014/main" id="{B40CD8B5-0590-CB44-9B3B-BB1AD7526FC5}"/>
              </a:ext>
            </a:extLst>
          </p:cNvPr>
          <p:cNvSpPr txBox="1">
            <a:spLocks noGrp="1"/>
          </p:cNvSpPr>
          <p:nvPr>
            <p:ph type="body" sz="quarter" idx="33" hasCustomPrompt="1"/>
          </p:nvPr>
        </p:nvSpPr>
        <p:spPr>
          <a:xfrm>
            <a:off x="6932841" y="1691005"/>
            <a:ext cx="4395375" cy="458139"/>
          </a:xfrm>
          <a:prstGeom prst="rect">
            <a:avLst/>
          </a:prstGeom>
        </p:spPr>
        <p:txBody>
          <a:bodyPr wrap="square" bIns="0" anchor="t" anchorCtr="0">
            <a:spAutoFit/>
          </a:bodyPr>
          <a:lstStyle>
            <a:lvl1pPr marL="0" marR="0" indent="0" algn="l" defTabSz="412750" eaLnBrk="1" fontAlgn="auto" latinLnBrk="0" hangingPunct="1">
              <a:lnSpc>
                <a:spcPct val="120000"/>
              </a:lnSpc>
              <a:spcBef>
                <a:spcPts val="0"/>
              </a:spcBef>
              <a:spcAft>
                <a:spcPts val="0"/>
              </a:spcAft>
              <a:buClrTx/>
              <a:buSzTx/>
              <a:buFontTx/>
              <a:buNone/>
              <a:tabLst/>
              <a:defRPr sz="1200" b="0" spc="0">
                <a:solidFill>
                  <a:schemeClr val="tx1"/>
                </a:solidFill>
                <a:latin typeface="+mn-lt"/>
                <a:ea typeface="+mn-ea"/>
                <a:cs typeface="+mn-cs"/>
                <a:sym typeface="Avenir Next LT Pro"/>
              </a:defRPr>
            </a:lvl1pPr>
          </a:lstStyle>
          <a:p>
            <a:r>
              <a:t>Item 1 Goes Here</a:t>
            </a:r>
            <a:endParaRPr lang="es-ES"/>
          </a:p>
          <a:p>
            <a:pPr marL="0" marR="0" lvl="0" indent="0" algn="l" defTabSz="412750" eaLnBrk="1" fontAlgn="auto" latinLnBrk="0" hangingPunct="1">
              <a:lnSpc>
                <a:spcPct val="120000"/>
              </a:lnSpc>
              <a:spcBef>
                <a:spcPts val="0"/>
              </a:spcBef>
              <a:spcAft>
                <a:spcPts val="0"/>
              </a:spcAft>
              <a:buClrTx/>
              <a:buSzTx/>
              <a:buFontTx/>
              <a:buNone/>
              <a:tabLst/>
              <a:defRPr/>
            </a:pPr>
            <a:r>
              <a:rPr lang="en-US"/>
              <a:t>Agenda subhead if needed</a:t>
            </a:r>
          </a:p>
        </p:txBody>
      </p:sp>
      <p:sp>
        <p:nvSpPr>
          <p:cNvPr id="19" name="Item 1 Goes Here">
            <a:extLst>
              <a:ext uri="{FF2B5EF4-FFF2-40B4-BE49-F238E27FC236}">
                <a16:creationId xmlns:a16="http://schemas.microsoft.com/office/drawing/2014/main" id="{D0C8B1D8-54DF-1A40-AB18-4634827A24A5}"/>
              </a:ext>
            </a:extLst>
          </p:cNvPr>
          <p:cNvSpPr txBox="1">
            <a:spLocks noGrp="1"/>
          </p:cNvSpPr>
          <p:nvPr>
            <p:ph type="body" sz="quarter" idx="34" hasCustomPrompt="1"/>
          </p:nvPr>
        </p:nvSpPr>
        <p:spPr>
          <a:xfrm>
            <a:off x="6932841" y="2394389"/>
            <a:ext cx="4395375" cy="416011"/>
          </a:xfrm>
          <a:prstGeom prst="rect">
            <a:avLst/>
          </a:prstGeom>
        </p:spPr>
        <p:txBody>
          <a:bodyPr wrap="square" bIns="0" anchor="t" anchorCtr="0">
            <a:noAutofit/>
          </a:bodyPr>
          <a:lstStyle>
            <a:lvl1pPr marL="0" marR="0" indent="0" algn="l" defTabSz="412750" eaLnBrk="1" fontAlgn="auto" latinLnBrk="0" hangingPunct="1">
              <a:lnSpc>
                <a:spcPct val="120000"/>
              </a:lnSpc>
              <a:spcBef>
                <a:spcPts val="0"/>
              </a:spcBef>
              <a:spcAft>
                <a:spcPts val="0"/>
              </a:spcAft>
              <a:buClrTx/>
              <a:buSzTx/>
              <a:buFontTx/>
              <a:buNone/>
              <a:tabLst/>
              <a:defRPr sz="1100" b="0" spc="0">
                <a:solidFill>
                  <a:schemeClr val="tx1"/>
                </a:solidFill>
                <a:latin typeface="+mn-lt"/>
                <a:ea typeface="+mn-ea"/>
                <a:cs typeface="+mn-cs"/>
                <a:sym typeface="Avenir Next LT Pro"/>
              </a:defRPr>
            </a:lvl1pPr>
          </a:lstStyle>
          <a:p>
            <a:r>
              <a:t>Item </a:t>
            </a:r>
            <a:r>
              <a:rPr lang="es-ES"/>
              <a:t>2</a:t>
            </a:r>
            <a:r>
              <a:t> Goes Here</a:t>
            </a:r>
            <a:endParaRPr lang="es-ES"/>
          </a:p>
          <a:p>
            <a:pPr marL="0" marR="0" lvl="0" indent="0" algn="l" defTabSz="412750" eaLnBrk="1" fontAlgn="auto" latinLnBrk="0" hangingPunct="1">
              <a:lnSpc>
                <a:spcPct val="120000"/>
              </a:lnSpc>
              <a:spcBef>
                <a:spcPts val="0"/>
              </a:spcBef>
              <a:spcAft>
                <a:spcPts val="0"/>
              </a:spcAft>
              <a:buClrTx/>
              <a:buSzTx/>
              <a:buFontTx/>
              <a:buNone/>
              <a:tabLst/>
              <a:defRPr/>
            </a:pPr>
            <a:r>
              <a:rPr lang="en-US"/>
              <a:t>Agenda subhead if needed</a:t>
            </a:r>
          </a:p>
        </p:txBody>
      </p:sp>
      <p:sp>
        <p:nvSpPr>
          <p:cNvPr id="20" name="Item 1 Goes Here">
            <a:extLst>
              <a:ext uri="{FF2B5EF4-FFF2-40B4-BE49-F238E27FC236}">
                <a16:creationId xmlns:a16="http://schemas.microsoft.com/office/drawing/2014/main" id="{84A35521-2623-5948-83BC-F051C2668E5E}"/>
              </a:ext>
            </a:extLst>
          </p:cNvPr>
          <p:cNvSpPr txBox="1">
            <a:spLocks noGrp="1"/>
          </p:cNvSpPr>
          <p:nvPr>
            <p:ph type="body" sz="quarter" idx="35" hasCustomPrompt="1"/>
          </p:nvPr>
        </p:nvSpPr>
        <p:spPr>
          <a:xfrm>
            <a:off x="6932841" y="3116024"/>
            <a:ext cx="4395375" cy="416011"/>
          </a:xfrm>
          <a:prstGeom prst="rect">
            <a:avLst/>
          </a:prstGeom>
        </p:spPr>
        <p:txBody>
          <a:bodyPr wrap="square" bIns="0" anchor="t" anchorCtr="0">
            <a:noAutofit/>
          </a:bodyPr>
          <a:lstStyle>
            <a:lvl1pPr marL="0" marR="0" indent="0" algn="l" defTabSz="412750" eaLnBrk="1" fontAlgn="auto" latinLnBrk="0" hangingPunct="1">
              <a:lnSpc>
                <a:spcPct val="120000"/>
              </a:lnSpc>
              <a:spcBef>
                <a:spcPts val="0"/>
              </a:spcBef>
              <a:spcAft>
                <a:spcPts val="0"/>
              </a:spcAft>
              <a:buClrTx/>
              <a:buSzTx/>
              <a:buFontTx/>
              <a:buNone/>
              <a:tabLst/>
              <a:defRPr sz="1100" b="0" spc="0">
                <a:solidFill>
                  <a:schemeClr val="tx1"/>
                </a:solidFill>
                <a:latin typeface="+mn-lt"/>
                <a:ea typeface="+mn-ea"/>
                <a:cs typeface="+mn-cs"/>
                <a:sym typeface="Avenir Next LT Pro"/>
              </a:defRPr>
            </a:lvl1pPr>
          </a:lstStyle>
          <a:p>
            <a:r>
              <a:t>Item </a:t>
            </a:r>
            <a:r>
              <a:rPr lang="es-ES"/>
              <a:t>3</a:t>
            </a:r>
            <a:r>
              <a:t> Goes Here</a:t>
            </a:r>
            <a:endParaRPr lang="es-ES"/>
          </a:p>
          <a:p>
            <a:pPr marL="0" marR="0" lvl="0" indent="0" algn="l" defTabSz="412750" eaLnBrk="1" fontAlgn="auto" latinLnBrk="0" hangingPunct="1">
              <a:lnSpc>
                <a:spcPct val="120000"/>
              </a:lnSpc>
              <a:spcBef>
                <a:spcPts val="0"/>
              </a:spcBef>
              <a:spcAft>
                <a:spcPts val="0"/>
              </a:spcAft>
              <a:buClrTx/>
              <a:buSzTx/>
              <a:buFontTx/>
              <a:buNone/>
              <a:tabLst/>
              <a:defRPr/>
            </a:pPr>
            <a:r>
              <a:rPr lang="en-US"/>
              <a:t>Agenda subhead if needed</a:t>
            </a:r>
          </a:p>
        </p:txBody>
      </p:sp>
      <p:sp>
        <p:nvSpPr>
          <p:cNvPr id="21" name="Item 1 Goes Here">
            <a:extLst>
              <a:ext uri="{FF2B5EF4-FFF2-40B4-BE49-F238E27FC236}">
                <a16:creationId xmlns:a16="http://schemas.microsoft.com/office/drawing/2014/main" id="{B4E1C3EC-19BD-A94B-B93C-72496D9F62AF}"/>
              </a:ext>
            </a:extLst>
          </p:cNvPr>
          <p:cNvSpPr txBox="1">
            <a:spLocks noGrp="1"/>
          </p:cNvSpPr>
          <p:nvPr>
            <p:ph type="body" sz="quarter" idx="36" hasCustomPrompt="1"/>
          </p:nvPr>
        </p:nvSpPr>
        <p:spPr>
          <a:xfrm>
            <a:off x="6932841" y="3818687"/>
            <a:ext cx="4395375" cy="416011"/>
          </a:xfrm>
          <a:prstGeom prst="rect">
            <a:avLst/>
          </a:prstGeom>
        </p:spPr>
        <p:txBody>
          <a:bodyPr wrap="square" bIns="0" anchor="t" anchorCtr="0">
            <a:noAutofit/>
          </a:bodyPr>
          <a:lstStyle>
            <a:lvl1pPr marL="0" marR="0" indent="0" algn="l" defTabSz="412750" eaLnBrk="1" fontAlgn="auto" latinLnBrk="0" hangingPunct="1">
              <a:lnSpc>
                <a:spcPct val="120000"/>
              </a:lnSpc>
              <a:spcBef>
                <a:spcPts val="0"/>
              </a:spcBef>
              <a:spcAft>
                <a:spcPts val="0"/>
              </a:spcAft>
              <a:buClrTx/>
              <a:buSzTx/>
              <a:buFontTx/>
              <a:buNone/>
              <a:tabLst/>
              <a:defRPr sz="1100" b="0" spc="0">
                <a:solidFill>
                  <a:schemeClr val="tx1"/>
                </a:solidFill>
                <a:latin typeface="+mn-lt"/>
                <a:ea typeface="+mn-ea"/>
                <a:cs typeface="+mn-cs"/>
                <a:sym typeface="Avenir Next LT Pro"/>
              </a:defRPr>
            </a:lvl1pPr>
          </a:lstStyle>
          <a:p>
            <a:r>
              <a:t>Item </a:t>
            </a:r>
            <a:r>
              <a:rPr lang="es-ES"/>
              <a:t>4</a:t>
            </a:r>
            <a:r>
              <a:t> Goes Here</a:t>
            </a:r>
            <a:endParaRPr lang="es-ES"/>
          </a:p>
          <a:p>
            <a:pPr marL="0" marR="0" lvl="0" indent="0" algn="l" defTabSz="412750" eaLnBrk="1" fontAlgn="auto" latinLnBrk="0" hangingPunct="1">
              <a:lnSpc>
                <a:spcPct val="120000"/>
              </a:lnSpc>
              <a:spcBef>
                <a:spcPts val="0"/>
              </a:spcBef>
              <a:spcAft>
                <a:spcPts val="0"/>
              </a:spcAft>
              <a:buClrTx/>
              <a:buSzTx/>
              <a:buFontTx/>
              <a:buNone/>
              <a:tabLst/>
              <a:defRPr/>
            </a:pPr>
            <a:r>
              <a:rPr lang="en-US"/>
              <a:t>Agenda subhead if needed</a:t>
            </a:r>
          </a:p>
        </p:txBody>
      </p:sp>
      <p:sp>
        <p:nvSpPr>
          <p:cNvPr id="22" name="Item 1 Goes Here">
            <a:extLst>
              <a:ext uri="{FF2B5EF4-FFF2-40B4-BE49-F238E27FC236}">
                <a16:creationId xmlns:a16="http://schemas.microsoft.com/office/drawing/2014/main" id="{6C9B7DD4-EE70-3E43-A7D9-FD72597592C6}"/>
              </a:ext>
            </a:extLst>
          </p:cNvPr>
          <p:cNvSpPr txBox="1">
            <a:spLocks noGrp="1"/>
          </p:cNvSpPr>
          <p:nvPr>
            <p:ph type="body" sz="quarter" idx="37" hasCustomPrompt="1"/>
          </p:nvPr>
        </p:nvSpPr>
        <p:spPr>
          <a:xfrm>
            <a:off x="6932841" y="4548119"/>
            <a:ext cx="4395375" cy="416011"/>
          </a:xfrm>
          <a:prstGeom prst="rect">
            <a:avLst/>
          </a:prstGeom>
        </p:spPr>
        <p:txBody>
          <a:bodyPr wrap="square" bIns="0" anchor="t" anchorCtr="0">
            <a:noAutofit/>
          </a:bodyPr>
          <a:lstStyle>
            <a:lvl1pPr marL="0" marR="0" indent="0" algn="l" defTabSz="412750" eaLnBrk="1" fontAlgn="auto" latinLnBrk="0" hangingPunct="1">
              <a:lnSpc>
                <a:spcPct val="120000"/>
              </a:lnSpc>
              <a:spcBef>
                <a:spcPts val="0"/>
              </a:spcBef>
              <a:spcAft>
                <a:spcPts val="0"/>
              </a:spcAft>
              <a:buClrTx/>
              <a:buSzTx/>
              <a:buFontTx/>
              <a:buNone/>
              <a:tabLst/>
              <a:defRPr sz="1100" b="0" spc="0">
                <a:solidFill>
                  <a:schemeClr val="tx1"/>
                </a:solidFill>
                <a:latin typeface="+mn-lt"/>
                <a:ea typeface="+mn-ea"/>
                <a:cs typeface="+mn-cs"/>
                <a:sym typeface="Avenir Next LT Pro"/>
              </a:defRPr>
            </a:lvl1pPr>
          </a:lstStyle>
          <a:p>
            <a:r>
              <a:t>Item </a:t>
            </a:r>
            <a:r>
              <a:rPr lang="es-ES"/>
              <a:t>5</a:t>
            </a:r>
            <a:r>
              <a:t> Goes Here</a:t>
            </a:r>
            <a:endParaRPr lang="es-ES"/>
          </a:p>
          <a:p>
            <a:pPr marL="0" marR="0" lvl="0" indent="0" algn="l" defTabSz="412750" eaLnBrk="1" fontAlgn="auto" latinLnBrk="0" hangingPunct="1">
              <a:lnSpc>
                <a:spcPct val="120000"/>
              </a:lnSpc>
              <a:spcBef>
                <a:spcPts val="0"/>
              </a:spcBef>
              <a:spcAft>
                <a:spcPts val="0"/>
              </a:spcAft>
              <a:buClrTx/>
              <a:buSzTx/>
              <a:buFontTx/>
              <a:buNone/>
              <a:tabLst/>
              <a:defRPr/>
            </a:pPr>
            <a:r>
              <a:rPr lang="en-US"/>
              <a:t>Agenda subhead if needed</a:t>
            </a:r>
          </a:p>
        </p:txBody>
      </p:sp>
    </p:spTree>
    <p:extLst>
      <p:ext uri="{BB962C8B-B14F-4D97-AF65-F5344CB8AC3E}">
        <p14:creationId xmlns:p14="http://schemas.microsoft.com/office/powerpoint/2010/main" val="176566439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descr="Image"/>
          <p:cNvPicPr>
            <a:picLocks/>
          </p:cNvPicPr>
          <p:nvPr/>
        </p:nvPicPr>
        <p:blipFill>
          <a:blip r:embed="rId21"/>
          <a:srcRect t="45002"/>
          <a:stretch>
            <a:fillRect/>
          </a:stretch>
        </p:blipFill>
        <p:spPr>
          <a:xfrm>
            <a:off x="0" y="0"/>
            <a:ext cx="12192001" cy="74209"/>
          </a:xfrm>
          <a:prstGeom prst="rect">
            <a:avLst/>
          </a:prstGeom>
          <a:ln w="12700">
            <a:miter lim="400000"/>
          </a:ln>
        </p:spPr>
      </p:pic>
      <p:sp>
        <p:nvSpPr>
          <p:cNvPr id="3" name="Bank of America x groupeconnect"/>
          <p:cNvSpPr txBox="1"/>
          <p:nvPr/>
        </p:nvSpPr>
        <p:spPr>
          <a:xfrm>
            <a:off x="1188509" y="6455225"/>
            <a:ext cx="1856792"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p>
            <a:pPr defTabSz="412750">
              <a:lnSpc>
                <a:spcPct val="90000"/>
              </a:lnSpc>
              <a:defRPr sz="600" b="1" cap="all" spc="72"/>
            </a:pPr>
            <a:r>
              <a:t>Bank of America </a:t>
            </a:r>
            <a:r>
              <a:rPr cap="none"/>
              <a:t>x</a:t>
            </a:r>
            <a:r>
              <a:t> groupeconnect</a:t>
            </a:r>
          </a:p>
        </p:txBody>
      </p:sp>
      <p:sp>
        <p:nvSpPr>
          <p:cNvPr id="4" name="Slide Number"/>
          <p:cNvSpPr txBox="1">
            <a:spLocks noGrp="1"/>
          </p:cNvSpPr>
          <p:nvPr>
            <p:ph type="sldNum" sz="quarter" idx="2"/>
          </p:nvPr>
        </p:nvSpPr>
        <p:spPr>
          <a:xfrm>
            <a:off x="842843" y="6442649"/>
            <a:ext cx="161951" cy="127001"/>
          </a:xfrm>
          <a:prstGeom prst="rect">
            <a:avLst/>
          </a:prstGeom>
          <a:ln w="12700">
            <a:miter lim="400000"/>
          </a:ln>
        </p:spPr>
        <p:txBody>
          <a:bodyPr wrap="none" lIns="25400" tIns="25400" rIns="25400" bIns="25400">
            <a:spAutoFit/>
          </a:bodyPr>
          <a:lstStyle>
            <a:lvl1pPr algn="r">
              <a:defRPr sz="600" b="1"/>
            </a:lvl1pPr>
          </a:lstStyle>
          <a:p>
            <a:fld id="{86CB4B4D-7CA3-9044-876B-883B54F8677D}" type="slidenum">
              <a:t>‹#›</a:t>
            </a:fld>
            <a:endParaRPr/>
          </a:p>
        </p:txBody>
      </p:sp>
      <p:sp>
        <p:nvSpPr>
          <p:cNvPr id="5" name="Title Text"/>
          <p:cNvSpPr txBox="1">
            <a:spLocks noGrp="1"/>
          </p:cNvSpPr>
          <p:nvPr>
            <p:ph type="title"/>
          </p:nvPr>
        </p:nvSpPr>
        <p:spPr>
          <a:xfrm>
            <a:off x="842843" y="774536"/>
            <a:ext cx="10509370" cy="4360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Autofit/>
          </a:bodyPr>
          <a:lstStyle/>
          <a:p>
            <a:r>
              <a:rPr lang="en-US"/>
              <a:t>Click To Edit Master Title Style</a:t>
            </a:r>
          </a:p>
        </p:txBody>
      </p:sp>
      <p:sp>
        <p:nvSpPr>
          <p:cNvPr id="6" name="Body Level One…"/>
          <p:cNvSpPr txBox="1">
            <a:spLocks noGrp="1"/>
          </p:cNvSpPr>
          <p:nvPr>
            <p:ph type="body" idx="1"/>
          </p:nvPr>
        </p:nvSpPr>
        <p:spPr>
          <a:xfrm>
            <a:off x="842843" y="1949046"/>
            <a:ext cx="10509370" cy="40723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o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867" r:id="rId2"/>
    <p:sldLayoutId id="2147483851" r:id="rId3"/>
    <p:sldLayoutId id="2147483868" r:id="rId4"/>
    <p:sldLayoutId id="2147483865" r:id="rId5"/>
    <p:sldLayoutId id="2147483869" r:id="rId6"/>
    <p:sldLayoutId id="2147483870" r:id="rId7"/>
    <p:sldLayoutId id="2147483650" r:id="rId8"/>
    <p:sldLayoutId id="2147483871" r:id="rId9"/>
    <p:sldLayoutId id="2147483872" r:id="rId10"/>
    <p:sldLayoutId id="2147483873" r:id="rId11"/>
    <p:sldLayoutId id="2147483728" r:id="rId12"/>
    <p:sldLayoutId id="2147483878" r:id="rId13"/>
    <p:sldLayoutId id="2147483877" r:id="rId14"/>
    <p:sldLayoutId id="2147483760" r:id="rId15"/>
    <p:sldLayoutId id="2147483759" r:id="rId16"/>
    <p:sldLayoutId id="2147483864" r:id="rId17"/>
    <p:sldLayoutId id="2147483757" r:id="rId18"/>
    <p:sldLayoutId id="2147483866" r:id="rId19"/>
  </p:sldLayoutIdLst>
  <p:transition spd="med"/>
  <p:hf hdr="0" ftr="0" dt="0"/>
  <p:txStyles>
    <p:title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p:titleStyle>
    <p:body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p:bodyStyle>
    <p:otherStyle>
      <a:lvl1pPr marL="0" marR="0" indent="0" algn="r" defTabSz="914400" rtl="0" latinLnBrk="0">
        <a:lnSpc>
          <a:spcPct val="100000"/>
        </a:lnSpc>
        <a:spcBef>
          <a:spcPts val="0"/>
        </a:spcBef>
        <a:spcAft>
          <a:spcPts val="0"/>
        </a:spcAft>
        <a:buClrTx/>
        <a:buSzTx/>
        <a:buFontTx/>
        <a:buNone/>
        <a:tabLst/>
        <a:defRPr sz="600" b="1" i="0" u="none" strike="noStrike" cap="none" spc="0" baseline="0">
          <a:solidFill>
            <a:schemeClr val="tx1"/>
          </a:solidFill>
          <a:uFillTx/>
          <a:latin typeface="+mn-lt"/>
          <a:ea typeface="+mn-ea"/>
          <a:cs typeface="+mn-cs"/>
          <a:sym typeface="Avenir Next LT Pro"/>
        </a:defRPr>
      </a:lvl1pPr>
      <a:lvl2pPr marL="0" marR="0" indent="228600" algn="r" defTabSz="914400" rtl="0" latinLnBrk="0">
        <a:lnSpc>
          <a:spcPct val="100000"/>
        </a:lnSpc>
        <a:spcBef>
          <a:spcPts val="0"/>
        </a:spcBef>
        <a:spcAft>
          <a:spcPts val="0"/>
        </a:spcAft>
        <a:buClrTx/>
        <a:buSzTx/>
        <a:buFontTx/>
        <a:buNone/>
        <a:tabLst/>
        <a:defRPr sz="600" b="1" i="0" u="none" strike="noStrike" cap="none" spc="0" baseline="0">
          <a:solidFill>
            <a:schemeClr val="tx1"/>
          </a:solidFill>
          <a:uFillTx/>
          <a:latin typeface="+mn-lt"/>
          <a:ea typeface="+mn-ea"/>
          <a:cs typeface="+mn-cs"/>
          <a:sym typeface="Avenir Next LT Pro"/>
        </a:defRPr>
      </a:lvl2pPr>
      <a:lvl3pPr marL="0" marR="0" indent="457200" algn="r" defTabSz="914400" rtl="0" latinLnBrk="0">
        <a:lnSpc>
          <a:spcPct val="100000"/>
        </a:lnSpc>
        <a:spcBef>
          <a:spcPts val="0"/>
        </a:spcBef>
        <a:spcAft>
          <a:spcPts val="0"/>
        </a:spcAft>
        <a:buClrTx/>
        <a:buSzTx/>
        <a:buFontTx/>
        <a:buNone/>
        <a:tabLst/>
        <a:defRPr sz="600" b="1" i="0" u="none" strike="noStrike" cap="none" spc="0" baseline="0">
          <a:solidFill>
            <a:schemeClr val="tx1"/>
          </a:solidFill>
          <a:uFillTx/>
          <a:latin typeface="+mn-lt"/>
          <a:ea typeface="+mn-ea"/>
          <a:cs typeface="+mn-cs"/>
          <a:sym typeface="Avenir Next LT Pro"/>
        </a:defRPr>
      </a:lvl3pPr>
      <a:lvl4pPr marL="0" marR="0" indent="685800" algn="r" defTabSz="914400" rtl="0" latinLnBrk="0">
        <a:lnSpc>
          <a:spcPct val="100000"/>
        </a:lnSpc>
        <a:spcBef>
          <a:spcPts val="0"/>
        </a:spcBef>
        <a:spcAft>
          <a:spcPts val="0"/>
        </a:spcAft>
        <a:buClrTx/>
        <a:buSzTx/>
        <a:buFontTx/>
        <a:buNone/>
        <a:tabLst/>
        <a:defRPr sz="600" b="1" i="0" u="none" strike="noStrike" cap="none" spc="0" baseline="0">
          <a:solidFill>
            <a:schemeClr val="tx1"/>
          </a:solidFill>
          <a:uFillTx/>
          <a:latin typeface="+mn-lt"/>
          <a:ea typeface="+mn-ea"/>
          <a:cs typeface="+mn-cs"/>
          <a:sym typeface="Avenir Next LT Pro"/>
        </a:defRPr>
      </a:lvl4pPr>
      <a:lvl5pPr marL="0" marR="0" indent="914400" algn="r" defTabSz="914400" rtl="0" latinLnBrk="0">
        <a:lnSpc>
          <a:spcPct val="100000"/>
        </a:lnSpc>
        <a:spcBef>
          <a:spcPts val="0"/>
        </a:spcBef>
        <a:spcAft>
          <a:spcPts val="0"/>
        </a:spcAft>
        <a:buClrTx/>
        <a:buSzTx/>
        <a:buFontTx/>
        <a:buNone/>
        <a:tabLst/>
        <a:defRPr sz="600" b="1" i="0" u="none" strike="noStrike" cap="none" spc="0" baseline="0">
          <a:solidFill>
            <a:schemeClr val="tx1"/>
          </a:solidFill>
          <a:uFillTx/>
          <a:latin typeface="+mn-lt"/>
          <a:ea typeface="+mn-ea"/>
          <a:cs typeface="+mn-cs"/>
          <a:sym typeface="Avenir Next LT Pro"/>
        </a:defRPr>
      </a:lvl5pPr>
      <a:lvl6pPr marL="0" marR="0" indent="1143000" algn="r" defTabSz="914400" rtl="0" latinLnBrk="0">
        <a:lnSpc>
          <a:spcPct val="100000"/>
        </a:lnSpc>
        <a:spcBef>
          <a:spcPts val="0"/>
        </a:spcBef>
        <a:spcAft>
          <a:spcPts val="0"/>
        </a:spcAft>
        <a:buClrTx/>
        <a:buSzTx/>
        <a:buFontTx/>
        <a:buNone/>
        <a:tabLst/>
        <a:defRPr sz="600" b="1" i="0" u="none" strike="noStrike" cap="none" spc="0" baseline="0">
          <a:solidFill>
            <a:schemeClr val="tx1"/>
          </a:solidFill>
          <a:uFillTx/>
          <a:latin typeface="+mn-lt"/>
          <a:ea typeface="+mn-ea"/>
          <a:cs typeface="+mn-cs"/>
          <a:sym typeface="Avenir Next LT Pro"/>
        </a:defRPr>
      </a:lvl6pPr>
      <a:lvl7pPr marL="0" marR="0" indent="1371600" algn="r" defTabSz="914400" rtl="0" latinLnBrk="0">
        <a:lnSpc>
          <a:spcPct val="100000"/>
        </a:lnSpc>
        <a:spcBef>
          <a:spcPts val="0"/>
        </a:spcBef>
        <a:spcAft>
          <a:spcPts val="0"/>
        </a:spcAft>
        <a:buClrTx/>
        <a:buSzTx/>
        <a:buFontTx/>
        <a:buNone/>
        <a:tabLst/>
        <a:defRPr sz="600" b="1" i="0" u="none" strike="noStrike" cap="none" spc="0" baseline="0">
          <a:solidFill>
            <a:schemeClr val="tx1"/>
          </a:solidFill>
          <a:uFillTx/>
          <a:latin typeface="+mn-lt"/>
          <a:ea typeface="+mn-ea"/>
          <a:cs typeface="+mn-cs"/>
          <a:sym typeface="Avenir Next LT Pro"/>
        </a:defRPr>
      </a:lvl7pPr>
      <a:lvl8pPr marL="0" marR="0" indent="1600200" algn="r" defTabSz="914400" rtl="0" latinLnBrk="0">
        <a:lnSpc>
          <a:spcPct val="100000"/>
        </a:lnSpc>
        <a:spcBef>
          <a:spcPts val="0"/>
        </a:spcBef>
        <a:spcAft>
          <a:spcPts val="0"/>
        </a:spcAft>
        <a:buClrTx/>
        <a:buSzTx/>
        <a:buFontTx/>
        <a:buNone/>
        <a:tabLst/>
        <a:defRPr sz="600" b="1" i="0" u="none" strike="noStrike" cap="none" spc="0" baseline="0">
          <a:solidFill>
            <a:schemeClr val="tx1"/>
          </a:solidFill>
          <a:uFillTx/>
          <a:latin typeface="+mn-lt"/>
          <a:ea typeface="+mn-ea"/>
          <a:cs typeface="+mn-cs"/>
          <a:sym typeface="Avenir Next LT Pro"/>
        </a:defRPr>
      </a:lvl8pPr>
      <a:lvl9pPr marL="0" marR="0" indent="1828800" algn="r" defTabSz="914400" rtl="0" latinLnBrk="0">
        <a:lnSpc>
          <a:spcPct val="100000"/>
        </a:lnSpc>
        <a:spcBef>
          <a:spcPts val="0"/>
        </a:spcBef>
        <a:spcAft>
          <a:spcPts val="0"/>
        </a:spcAft>
        <a:buClrTx/>
        <a:buSzTx/>
        <a:buFontTx/>
        <a:buNone/>
        <a:tabLst/>
        <a:defRPr sz="600" b="1" i="0" u="none" strike="noStrike" cap="none" spc="0" baseline="0">
          <a:solidFill>
            <a:schemeClr val="tx1"/>
          </a:solidFill>
          <a:uFillTx/>
          <a:latin typeface="+mn-lt"/>
          <a:ea typeface="+mn-ea"/>
          <a:cs typeface="+mn-cs"/>
          <a:sym typeface="Avenir Next LT Pro"/>
        </a:defRPr>
      </a:lvl9pPr>
    </p:otherStyle>
  </p:txStyles>
  <p:extLst>
    <p:ext uri="{27BBF7A9-308A-43DC-89C8-2F10F3537804}">
      <p15:sldGuideLst xmlns:p15="http://schemas.microsoft.com/office/powerpoint/2012/main">
        <p15:guide id="1" orient="horz" pos="4110" userDrawn="1">
          <p15:clr>
            <a:srgbClr val="F26B43"/>
          </p15:clr>
        </p15:guide>
        <p15:guide id="2" orient="horz" pos="3838" userDrawn="1">
          <p15:clr>
            <a:srgbClr val="F26B43"/>
          </p15:clr>
        </p15:guide>
        <p15:guide id="3" pos="529" userDrawn="1">
          <p15:clr>
            <a:srgbClr val="F26B43"/>
          </p15:clr>
        </p15:guide>
        <p15:guide id="4" pos="7151" userDrawn="1">
          <p15:clr>
            <a:srgbClr val="F26B43"/>
          </p15:clr>
        </p15:guide>
        <p15:guide id="5"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7.png"/><Relationship Id="rId7" Type="http://schemas.openxmlformats.org/officeDocument/2006/relationships/image" Target="../media/image39.jpe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image" Target="../media/image36.jpeg"/><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3.svg"/><Relationship Id="rId5" Type="http://schemas.openxmlformats.org/officeDocument/2006/relationships/image" Target="../media/image38.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9.png"/><Relationship Id="rId9" Type="http://schemas.openxmlformats.org/officeDocument/2006/relationships/image" Target="../media/image41.jpe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9.png"/><Relationship Id="rId7"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9.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microsoft.com/office/2018/10/relationships/comments" Target="../comments/modernComment_7FFFE2BB_8B08ECB4.xml"/><Relationship Id="rId1" Type="http://schemas.openxmlformats.org/officeDocument/2006/relationships/slideLayout" Target="../slideLayouts/slideLayout12.xml"/><Relationship Id="rId5" Type="http://schemas.openxmlformats.org/officeDocument/2006/relationships/image" Target="../media/image64.jpeg"/><Relationship Id="rId4" Type="http://schemas.openxmlformats.org/officeDocument/2006/relationships/image" Target="../media/image63.jpe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jpe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hyperlink" Target="https://www.linkedin.com/company/bank-of-america/" TargetMode="External"/><Relationship Id="rId13" Type="http://schemas.openxmlformats.org/officeDocument/2006/relationships/hyperlink" Target="https://www.tiktok.com/@boston_marathon" TargetMode="External"/><Relationship Id="rId3" Type="http://schemas.openxmlformats.org/officeDocument/2006/relationships/hyperlink" Target="https://www.facebook.com/BostonMarathon" TargetMode="External"/><Relationship Id="rId7" Type="http://schemas.openxmlformats.org/officeDocument/2006/relationships/hyperlink" Target="https://twitter.com/BAA" TargetMode="External"/><Relationship Id="rId12" Type="http://schemas.openxmlformats.org/officeDocument/2006/relationships/hyperlink" Target="https://www.instagram.com/teambaa/" TargetMode="External"/><Relationship Id="rId2" Type="http://schemas.openxmlformats.org/officeDocument/2006/relationships/hyperlink" Target="https://www.facebook.com/BankofAmerica" TargetMode="External"/><Relationship Id="rId1" Type="http://schemas.openxmlformats.org/officeDocument/2006/relationships/slideLayout" Target="../slideLayouts/slideLayout12.xml"/><Relationship Id="rId6" Type="http://schemas.openxmlformats.org/officeDocument/2006/relationships/hyperlink" Target="https://twitter.com/bostonmarathon" TargetMode="External"/><Relationship Id="rId11" Type="http://schemas.openxmlformats.org/officeDocument/2006/relationships/hyperlink" Target="https://www.instagram.com/bostonmarathon/" TargetMode="External"/><Relationship Id="rId5" Type="http://schemas.openxmlformats.org/officeDocument/2006/relationships/hyperlink" Target="https://twitter.com/bankofamerica" TargetMode="External"/><Relationship Id="rId10" Type="http://schemas.openxmlformats.org/officeDocument/2006/relationships/hyperlink" Target="https://www.instagram.com/bankofamerica/" TargetMode="External"/><Relationship Id="rId4" Type="http://schemas.openxmlformats.org/officeDocument/2006/relationships/hyperlink" Target="https://www.facebook.com/BAA" TargetMode="External"/><Relationship Id="rId9" Type="http://schemas.openxmlformats.org/officeDocument/2006/relationships/hyperlink" Target="https://www.linkedin.com/company/boston-athletic-association/" TargetMode="External"/><Relationship Id="rId14" Type="http://schemas.openxmlformats.org/officeDocument/2006/relationships/hyperlink" Target="https://bitly.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jpe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svg"/><Relationship Id="rId4" Type="http://schemas.openxmlformats.org/officeDocument/2006/relationships/image" Target="../media/image19.png"/><Relationship Id="rId9" Type="http://schemas.openxmlformats.org/officeDocument/2006/relationships/image" Target="../media/image30.png"/><Relationship Id="rId1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6BF886-D172-C944-96CF-15A98B923A7A}"/>
              </a:ext>
            </a:extLst>
          </p:cNvPr>
          <p:cNvSpPr>
            <a:spLocks noGrp="1"/>
          </p:cNvSpPr>
          <p:nvPr>
            <p:ph type="body" sz="quarter" idx="23"/>
          </p:nvPr>
        </p:nvSpPr>
        <p:spPr>
          <a:xfrm>
            <a:off x="815164" y="3153440"/>
            <a:ext cx="7907878" cy="1436291"/>
          </a:xfrm>
          <a:ln>
            <a:noFill/>
          </a:ln>
        </p:spPr>
        <p:txBody>
          <a:bodyPr/>
          <a:lstStyle/>
          <a:p>
            <a:r>
              <a:rPr lang="en-CR">
                <a:latin typeface="+mj-lt"/>
              </a:rPr>
              <a:t>Boston Marathon 2025</a:t>
            </a:r>
          </a:p>
          <a:p>
            <a:r>
              <a:rPr lang="en-US" dirty="0">
                <a:latin typeface="+mj-lt"/>
              </a:rPr>
              <a:t>Fundraising</a:t>
            </a:r>
            <a:r>
              <a:rPr lang="en-CR">
                <a:latin typeface="+mj-lt"/>
              </a:rPr>
              <a:t> Social Toolkit</a:t>
            </a:r>
          </a:p>
          <a:p>
            <a:r>
              <a:rPr lang="en-CR">
                <a:solidFill>
                  <a:srgbClr val="C00000"/>
                </a:solidFill>
                <a:latin typeface="+mj-lt"/>
              </a:rPr>
              <a:t>For Athletes</a:t>
            </a:r>
          </a:p>
        </p:txBody>
      </p:sp>
      <p:sp>
        <p:nvSpPr>
          <p:cNvPr id="3" name="Text Placeholder 2">
            <a:extLst>
              <a:ext uri="{FF2B5EF4-FFF2-40B4-BE49-F238E27FC236}">
                <a16:creationId xmlns:a16="http://schemas.microsoft.com/office/drawing/2014/main" id="{68FBC170-5A46-C14C-ABC3-39BDE1371E76}"/>
              </a:ext>
            </a:extLst>
          </p:cNvPr>
          <p:cNvSpPr>
            <a:spLocks noGrp="1"/>
          </p:cNvSpPr>
          <p:nvPr>
            <p:ph type="body" sz="quarter" idx="22"/>
          </p:nvPr>
        </p:nvSpPr>
        <p:spPr>
          <a:xfrm>
            <a:off x="814388" y="5235648"/>
            <a:ext cx="2717800" cy="245195"/>
          </a:xfrm>
        </p:spPr>
        <p:txBody>
          <a:bodyPr/>
          <a:lstStyle/>
          <a:p>
            <a:r>
              <a:rPr lang="en-US"/>
              <a:t>NOVEMBER 2024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8E3A5FCA-E001-F2EA-4825-0B6CBE5B4528}"/>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l="10440" t="10440"/>
          <a:stretch/>
        </p:blipFill>
        <p:spPr>
          <a:xfrm>
            <a:off x="5531766" y="1971219"/>
            <a:ext cx="1898995" cy="3375990"/>
          </a:xfrm>
          <a:prstGeom prst="rect">
            <a:avLst/>
          </a:prstGeom>
        </p:spPr>
      </p:pic>
      <p:sp>
        <p:nvSpPr>
          <p:cNvPr id="99" name="Rectangle 98">
            <a:extLst>
              <a:ext uri="{FF2B5EF4-FFF2-40B4-BE49-F238E27FC236}">
                <a16:creationId xmlns:a16="http://schemas.microsoft.com/office/drawing/2014/main" id="{565058B3-CB9D-251D-D9F5-C703D6B3C162}"/>
              </a:ext>
            </a:extLst>
          </p:cNvPr>
          <p:cNvSpPr/>
          <p:nvPr/>
        </p:nvSpPr>
        <p:spPr>
          <a:xfrm>
            <a:off x="1194421" y="3156524"/>
            <a:ext cx="1397001" cy="758510"/>
          </a:xfrm>
          <a:prstGeom prst="rect">
            <a:avLst/>
          </a:prstGeom>
          <a:solidFill>
            <a:schemeClr val="bg1">
              <a:lumMod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28" name="Picture 27">
            <a:extLst>
              <a:ext uri="{FF2B5EF4-FFF2-40B4-BE49-F238E27FC236}">
                <a16:creationId xmlns:a16="http://schemas.microsoft.com/office/drawing/2014/main" id="{24981E9D-DAD3-7342-DCA5-6CCF06438E1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rcRect/>
          <a:stretch/>
        </p:blipFill>
        <p:spPr>
          <a:xfrm>
            <a:off x="3427449" y="1971218"/>
            <a:ext cx="1901035" cy="3381249"/>
          </a:xfrm>
          <a:prstGeom prst="rect">
            <a:avLst/>
          </a:prstGeom>
        </p:spPr>
      </p:pic>
      <p:sp>
        <p:nvSpPr>
          <p:cNvPr id="30" name="Rectangle 29">
            <a:extLst>
              <a:ext uri="{FF2B5EF4-FFF2-40B4-BE49-F238E27FC236}">
                <a16:creationId xmlns:a16="http://schemas.microsoft.com/office/drawing/2014/main" id="{A6EC3DE0-01F7-89E8-74FF-06C0C42367E8}"/>
              </a:ext>
            </a:extLst>
          </p:cNvPr>
          <p:cNvSpPr/>
          <p:nvPr/>
        </p:nvSpPr>
        <p:spPr>
          <a:xfrm flipV="1">
            <a:off x="5528163" y="1971217"/>
            <a:ext cx="1898995" cy="711739"/>
          </a:xfrm>
          <a:prstGeom prst="rect">
            <a:avLst/>
          </a:prstGeom>
          <a:gradFill flip="none" rotWithShape="1">
            <a:gsLst>
              <a:gs pos="0">
                <a:schemeClr val="tx1">
                  <a:alpha val="65216"/>
                </a:schemeClr>
              </a:gs>
              <a:gs pos="43000">
                <a:schemeClr val="bg2">
                  <a:alpha val="53970"/>
                </a:schemeClr>
              </a:gs>
              <a:gs pos="99000">
                <a:schemeClr val="accent6">
                  <a:lumMod val="60000"/>
                  <a:lumOff val="40000"/>
                  <a:alpha val="0"/>
                </a:schemeClr>
              </a:gs>
            </a:gsLst>
            <a:lin ang="162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31" name="Title 41">
            <a:extLst>
              <a:ext uri="{FF2B5EF4-FFF2-40B4-BE49-F238E27FC236}">
                <a16:creationId xmlns:a16="http://schemas.microsoft.com/office/drawing/2014/main" id="{6999F6B4-C797-BEF0-95FC-1240E3BFF70F}"/>
              </a:ext>
            </a:extLst>
          </p:cNvPr>
          <p:cNvSpPr txBox="1">
            <a:spLocks/>
          </p:cNvSpPr>
          <p:nvPr/>
        </p:nvSpPr>
        <p:spPr>
          <a:xfrm>
            <a:off x="842843" y="774536"/>
            <a:ext cx="10509370" cy="436017"/>
          </a:xfrm>
          <a:prstGeom prst="rect">
            <a:avLst/>
          </a:prstGeom>
        </p:spPr>
        <p:txBody>
          <a:bodyPr/>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What should you include in your post?</a:t>
            </a:r>
          </a:p>
        </p:txBody>
      </p:sp>
      <p:sp>
        <p:nvSpPr>
          <p:cNvPr id="32" name="TextBox 31">
            <a:extLst>
              <a:ext uri="{FF2B5EF4-FFF2-40B4-BE49-F238E27FC236}">
                <a16:creationId xmlns:a16="http://schemas.microsoft.com/office/drawing/2014/main" id="{79DD44E3-51B5-6981-B59B-63EE73EA64E7}"/>
              </a:ext>
            </a:extLst>
          </p:cNvPr>
          <p:cNvSpPr txBox="1"/>
          <p:nvPr/>
        </p:nvSpPr>
        <p:spPr>
          <a:xfrm>
            <a:off x="846092" y="1217883"/>
            <a:ext cx="10834687" cy="502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noAutofit/>
          </a:bodyPr>
          <a:lstStyle/>
          <a:p>
            <a:pPr hangingPunct="0"/>
            <a:r>
              <a:rPr lang="en-US" sz="1400">
                <a:solidFill>
                  <a:srgbClr val="000000"/>
                </a:solidFill>
              </a:rPr>
              <a:t>You can also use any of the following </a:t>
            </a:r>
            <a:r>
              <a:rPr lang="en-US" sz="1400" b="1">
                <a:solidFill>
                  <a:srgbClr val="000000"/>
                </a:solidFill>
              </a:rPr>
              <a:t>GIPHYS</a:t>
            </a:r>
            <a:r>
              <a:rPr lang="en-US" sz="1400">
                <a:solidFill>
                  <a:srgbClr val="000000"/>
                </a:solidFill>
              </a:rPr>
              <a:t> on your Instagram Story posts. To include a GIF, tap       then select ”GIF.” </a:t>
            </a:r>
          </a:p>
          <a:p>
            <a:r>
              <a:rPr lang="en-US" sz="1400">
                <a:solidFill>
                  <a:srgbClr val="000000"/>
                </a:solidFill>
              </a:rPr>
              <a:t>You can search for Bank of America Boston Marathon stickers by searching the keyword, </a:t>
            </a:r>
            <a:r>
              <a:rPr lang="en-US" sz="1400"/>
              <a:t>“</a:t>
            </a:r>
            <a:r>
              <a:rPr lang="en-US" sz="1400" err="1"/>
              <a:t>boston</a:t>
            </a:r>
            <a:r>
              <a:rPr lang="en-US" sz="1400"/>
              <a:t> marathon.”</a:t>
            </a:r>
            <a:r>
              <a:rPr lang="en-US" sz="1400">
                <a:solidFill>
                  <a:srgbClr val="000000"/>
                </a:solidFill>
              </a:rPr>
              <a:t> </a:t>
            </a:r>
          </a:p>
          <a:p>
            <a:endParaRPr lang="en-US" sz="1400">
              <a:solidFill>
                <a:srgbClr val="000000"/>
              </a:solidFill>
            </a:endParaRPr>
          </a:p>
        </p:txBody>
      </p:sp>
      <p:pic>
        <p:nvPicPr>
          <p:cNvPr id="33" name="Picture 32">
            <a:extLst>
              <a:ext uri="{FF2B5EF4-FFF2-40B4-BE49-F238E27FC236}">
                <a16:creationId xmlns:a16="http://schemas.microsoft.com/office/drawing/2014/main" id="{28E45D55-182A-BE72-7EC0-11EA18C97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803" y="1218522"/>
            <a:ext cx="227803" cy="227803"/>
          </a:xfrm>
          <a:prstGeom prst="rect">
            <a:avLst/>
          </a:prstGeom>
        </p:spPr>
      </p:pic>
      <p:sp>
        <p:nvSpPr>
          <p:cNvPr id="34" name="TextBox 33">
            <a:extLst>
              <a:ext uri="{FF2B5EF4-FFF2-40B4-BE49-F238E27FC236}">
                <a16:creationId xmlns:a16="http://schemas.microsoft.com/office/drawing/2014/main" id="{EE4CCECA-89BB-9F40-E144-05CA3748D966}"/>
              </a:ext>
            </a:extLst>
          </p:cNvPr>
          <p:cNvSpPr txBox="1"/>
          <p:nvPr/>
        </p:nvSpPr>
        <p:spPr>
          <a:xfrm>
            <a:off x="3752798" y="2050086"/>
            <a:ext cx="130063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solidFill>
                  <a:schemeClr val="bg1"/>
                </a:solidFill>
                <a:ea typeface="+mn-lt"/>
                <a:cs typeface="+mn-lt"/>
              </a:rPr>
              <a:t>YourSocialHandle</a:t>
            </a:r>
            <a:r>
              <a:rPr lang="en-US" sz="800" b="1">
                <a:solidFill>
                  <a:schemeClr val="bg1"/>
                </a:solidFill>
                <a:ea typeface="+mn-lt"/>
                <a:cs typeface="+mn-lt"/>
              </a:rPr>
              <a:t> </a:t>
            </a:r>
            <a:endParaRPr lang="en-US" sz="800">
              <a:solidFill>
                <a:schemeClr val="bg1"/>
              </a:solidFill>
              <a:ea typeface="Calibri"/>
              <a:cs typeface="Calibri"/>
            </a:endParaRPr>
          </a:p>
        </p:txBody>
      </p:sp>
      <p:sp>
        <p:nvSpPr>
          <p:cNvPr id="35" name="Oval 34">
            <a:extLst>
              <a:ext uri="{FF2B5EF4-FFF2-40B4-BE49-F238E27FC236}">
                <a16:creationId xmlns:a16="http://schemas.microsoft.com/office/drawing/2014/main" id="{4E5049DF-FA06-7B73-A85E-C3EA43BEDC61}"/>
              </a:ext>
            </a:extLst>
          </p:cNvPr>
          <p:cNvSpPr/>
          <p:nvPr/>
        </p:nvSpPr>
        <p:spPr>
          <a:xfrm>
            <a:off x="3486389" y="2083094"/>
            <a:ext cx="238665" cy="209910"/>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36" name="Oval 35">
            <a:extLst>
              <a:ext uri="{FF2B5EF4-FFF2-40B4-BE49-F238E27FC236}">
                <a16:creationId xmlns:a16="http://schemas.microsoft.com/office/drawing/2014/main" id="{44CC45E2-AFB2-1248-4EFB-EAA81E3C77D2}"/>
              </a:ext>
            </a:extLst>
          </p:cNvPr>
          <p:cNvSpPr/>
          <p:nvPr/>
        </p:nvSpPr>
        <p:spPr>
          <a:xfrm>
            <a:off x="5588696" y="5281880"/>
            <a:ext cx="238665" cy="209910"/>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38" name="Picture 37" descr="A grey rectangular sign with black letters&#10;&#10;Description automatically generated">
            <a:extLst>
              <a:ext uri="{FF2B5EF4-FFF2-40B4-BE49-F238E27FC236}">
                <a16:creationId xmlns:a16="http://schemas.microsoft.com/office/drawing/2014/main" id="{369BBAEE-5375-7598-D5A2-3CF6EF762A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3750" y="4280671"/>
            <a:ext cx="538727" cy="163434"/>
          </a:xfrm>
          <a:prstGeom prst="rect">
            <a:avLst/>
          </a:prstGeom>
        </p:spPr>
      </p:pic>
      <p:sp>
        <p:nvSpPr>
          <p:cNvPr id="39" name="TextBox 38">
            <a:extLst>
              <a:ext uri="{FF2B5EF4-FFF2-40B4-BE49-F238E27FC236}">
                <a16:creationId xmlns:a16="http://schemas.microsoft.com/office/drawing/2014/main" id="{C0E22C40-8887-1F00-C369-D33EE6B231E9}"/>
              </a:ext>
            </a:extLst>
          </p:cNvPr>
          <p:cNvSpPr txBox="1"/>
          <p:nvPr/>
        </p:nvSpPr>
        <p:spPr>
          <a:xfrm>
            <a:off x="912915" y="1871009"/>
            <a:ext cx="188644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r>
              <a:rPr lang="en-US" sz="1400" b="1">
                <a:solidFill>
                  <a:srgbClr val="000000"/>
                </a:solidFill>
              </a:rPr>
              <a:t>Inspiring Quotes</a:t>
            </a:r>
            <a:endParaRPr lang="en-US" sz="1400"/>
          </a:p>
        </p:txBody>
      </p:sp>
      <p:sp>
        <p:nvSpPr>
          <p:cNvPr id="40" name="TextBox 39">
            <a:extLst>
              <a:ext uri="{FF2B5EF4-FFF2-40B4-BE49-F238E27FC236}">
                <a16:creationId xmlns:a16="http://schemas.microsoft.com/office/drawing/2014/main" id="{7CA89AA0-9C68-E782-8E17-8DA726E5FB65}"/>
              </a:ext>
            </a:extLst>
          </p:cNvPr>
          <p:cNvSpPr txBox="1"/>
          <p:nvPr/>
        </p:nvSpPr>
        <p:spPr>
          <a:xfrm>
            <a:off x="3668711" y="3809770"/>
            <a:ext cx="1415556"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800">
                <a:solidFill>
                  <a:schemeClr val="bg1"/>
                </a:solidFill>
                <a:highlight>
                  <a:srgbClr val="000000"/>
                </a:highlight>
                <a:latin typeface="Calibri" panose="020F0502020204030204" pitchFamily="34" charset="0"/>
                <a:cs typeface="Calibri" panose="020F0502020204030204" pitchFamily="34" charset="0"/>
                <a:sym typeface="Avenir Next LT Pro"/>
              </a:rPr>
              <a:t>Help me get my fundraising goal over the finish line!</a:t>
            </a:r>
            <a:endParaRPr kumimoji="0" lang="en-US" sz="800" b="0" i="0" u="none" strike="noStrike" cap="none" spc="0" normalizeH="0" baseline="0">
              <a:ln>
                <a:noFill/>
              </a:ln>
              <a:solidFill>
                <a:schemeClr val="bg1"/>
              </a:solidFill>
              <a:effectLst/>
              <a:highlight>
                <a:srgbClr val="000000"/>
              </a:highlight>
              <a:uFillTx/>
              <a:latin typeface="Calibri" panose="020F0502020204030204" pitchFamily="34" charset="0"/>
              <a:cs typeface="Calibri" panose="020F0502020204030204" pitchFamily="34" charset="0"/>
              <a:sym typeface="Avenir Next LT Pro"/>
            </a:endParaRPr>
          </a:p>
        </p:txBody>
      </p:sp>
      <p:sp>
        <p:nvSpPr>
          <p:cNvPr id="44" name="TextBox 43">
            <a:extLst>
              <a:ext uri="{FF2B5EF4-FFF2-40B4-BE49-F238E27FC236}">
                <a16:creationId xmlns:a16="http://schemas.microsoft.com/office/drawing/2014/main" id="{4A180115-35C8-8511-43BB-06850099B5B0}"/>
              </a:ext>
            </a:extLst>
          </p:cNvPr>
          <p:cNvSpPr txBox="1"/>
          <p:nvPr/>
        </p:nvSpPr>
        <p:spPr>
          <a:xfrm>
            <a:off x="5829336" y="2050086"/>
            <a:ext cx="117182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solidFill>
                  <a:schemeClr val="bg1"/>
                </a:solidFill>
                <a:ea typeface="+mn-lt"/>
                <a:cs typeface="+mn-lt"/>
              </a:rPr>
              <a:t>YourSocialHandle</a:t>
            </a:r>
            <a:r>
              <a:rPr lang="en-US" sz="800" b="1">
                <a:solidFill>
                  <a:schemeClr val="bg1"/>
                </a:solidFill>
                <a:ea typeface="+mn-lt"/>
                <a:cs typeface="+mn-lt"/>
              </a:rPr>
              <a:t> </a:t>
            </a:r>
            <a:endParaRPr lang="en-US" sz="800">
              <a:solidFill>
                <a:schemeClr val="bg1"/>
              </a:solidFill>
              <a:ea typeface="Calibri"/>
              <a:cs typeface="Calibri"/>
            </a:endParaRPr>
          </a:p>
        </p:txBody>
      </p:sp>
      <p:sp>
        <p:nvSpPr>
          <p:cNvPr id="45" name="Oval 44">
            <a:extLst>
              <a:ext uri="{FF2B5EF4-FFF2-40B4-BE49-F238E27FC236}">
                <a16:creationId xmlns:a16="http://schemas.microsoft.com/office/drawing/2014/main" id="{37514842-7882-3DD6-DB58-544473F93F93}"/>
              </a:ext>
            </a:extLst>
          </p:cNvPr>
          <p:cNvSpPr/>
          <p:nvPr/>
        </p:nvSpPr>
        <p:spPr>
          <a:xfrm>
            <a:off x="5625091" y="2083094"/>
            <a:ext cx="238665" cy="209910"/>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48" name="Picture 47" descr="A grey rectangular sign with black letters&#10;&#10;Description automatically generated">
            <a:extLst>
              <a:ext uri="{FF2B5EF4-FFF2-40B4-BE49-F238E27FC236}">
                <a16:creationId xmlns:a16="http://schemas.microsoft.com/office/drawing/2014/main" id="{A0E03949-71E9-3442-5C9C-BEB650F61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9560" y="4297902"/>
            <a:ext cx="623407" cy="189124"/>
          </a:xfrm>
          <a:prstGeom prst="rect">
            <a:avLst/>
          </a:prstGeom>
        </p:spPr>
      </p:pic>
      <p:pic>
        <p:nvPicPr>
          <p:cNvPr id="8" name="Picture 7">
            <a:extLst>
              <a:ext uri="{FF2B5EF4-FFF2-40B4-BE49-F238E27FC236}">
                <a16:creationId xmlns:a16="http://schemas.microsoft.com/office/drawing/2014/main" id="{383D5A35-9E1E-EAFD-3D81-DDE5208283AC}"/>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rcRect l="-238" r="237"/>
          <a:stretch/>
        </p:blipFill>
        <p:spPr>
          <a:xfrm>
            <a:off x="7648432" y="1971219"/>
            <a:ext cx="1898995" cy="3375990"/>
          </a:xfrm>
          <a:prstGeom prst="rect">
            <a:avLst/>
          </a:prstGeom>
        </p:spPr>
      </p:pic>
      <p:sp>
        <p:nvSpPr>
          <p:cNvPr id="9" name="Rectangle 8">
            <a:extLst>
              <a:ext uri="{FF2B5EF4-FFF2-40B4-BE49-F238E27FC236}">
                <a16:creationId xmlns:a16="http://schemas.microsoft.com/office/drawing/2014/main" id="{A0B06C0F-2AE0-0794-1729-3C86B952FBAC}"/>
              </a:ext>
            </a:extLst>
          </p:cNvPr>
          <p:cNvSpPr/>
          <p:nvPr/>
        </p:nvSpPr>
        <p:spPr>
          <a:xfrm flipV="1">
            <a:off x="7644829" y="1971217"/>
            <a:ext cx="1898995" cy="711739"/>
          </a:xfrm>
          <a:prstGeom prst="rect">
            <a:avLst/>
          </a:prstGeom>
          <a:gradFill flip="none" rotWithShape="1">
            <a:gsLst>
              <a:gs pos="0">
                <a:schemeClr val="tx1">
                  <a:alpha val="65216"/>
                </a:schemeClr>
              </a:gs>
              <a:gs pos="43000">
                <a:schemeClr val="bg2">
                  <a:alpha val="53970"/>
                </a:schemeClr>
              </a:gs>
              <a:gs pos="99000">
                <a:schemeClr val="accent6">
                  <a:lumMod val="60000"/>
                  <a:lumOff val="40000"/>
                  <a:alpha val="0"/>
                </a:schemeClr>
              </a:gs>
            </a:gsLst>
            <a:lin ang="162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10" name="TextBox 9">
            <a:extLst>
              <a:ext uri="{FF2B5EF4-FFF2-40B4-BE49-F238E27FC236}">
                <a16:creationId xmlns:a16="http://schemas.microsoft.com/office/drawing/2014/main" id="{6B21471B-26B1-FD69-7BAD-50777BAF72CA}"/>
              </a:ext>
            </a:extLst>
          </p:cNvPr>
          <p:cNvSpPr txBox="1"/>
          <p:nvPr/>
        </p:nvSpPr>
        <p:spPr>
          <a:xfrm>
            <a:off x="7946002" y="2050086"/>
            <a:ext cx="117182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solidFill>
                  <a:schemeClr val="bg1"/>
                </a:solidFill>
                <a:ea typeface="+mn-lt"/>
                <a:cs typeface="+mn-lt"/>
              </a:rPr>
              <a:t>YourSocialHandle</a:t>
            </a:r>
            <a:r>
              <a:rPr lang="en-US" sz="800" b="1">
                <a:solidFill>
                  <a:schemeClr val="bg1"/>
                </a:solidFill>
                <a:ea typeface="+mn-lt"/>
                <a:cs typeface="+mn-lt"/>
              </a:rPr>
              <a:t> </a:t>
            </a:r>
            <a:endParaRPr lang="en-US" sz="800">
              <a:solidFill>
                <a:schemeClr val="bg1"/>
              </a:solidFill>
              <a:ea typeface="Calibri"/>
              <a:cs typeface="Calibri"/>
            </a:endParaRPr>
          </a:p>
        </p:txBody>
      </p:sp>
      <p:sp>
        <p:nvSpPr>
          <p:cNvPr id="11" name="Oval 10">
            <a:extLst>
              <a:ext uri="{FF2B5EF4-FFF2-40B4-BE49-F238E27FC236}">
                <a16:creationId xmlns:a16="http://schemas.microsoft.com/office/drawing/2014/main" id="{D1206EE9-D181-4914-3001-0740B5A63676}"/>
              </a:ext>
            </a:extLst>
          </p:cNvPr>
          <p:cNvSpPr/>
          <p:nvPr/>
        </p:nvSpPr>
        <p:spPr>
          <a:xfrm>
            <a:off x="7741757" y="2083094"/>
            <a:ext cx="238665" cy="209910"/>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13" name="Picture 12">
            <a:extLst>
              <a:ext uri="{FF2B5EF4-FFF2-40B4-BE49-F238E27FC236}">
                <a16:creationId xmlns:a16="http://schemas.microsoft.com/office/drawing/2014/main" id="{0A3ED879-B3C7-ADBA-6353-281534C92A3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369465" y="4148324"/>
            <a:ext cx="456929" cy="121547"/>
          </a:xfrm>
          <a:prstGeom prst="rect">
            <a:avLst/>
          </a:prstGeom>
          <a:effectLst/>
        </p:spPr>
      </p:pic>
      <p:grpSp>
        <p:nvGrpSpPr>
          <p:cNvPr id="7" name="Group 6">
            <a:extLst>
              <a:ext uri="{FF2B5EF4-FFF2-40B4-BE49-F238E27FC236}">
                <a16:creationId xmlns:a16="http://schemas.microsoft.com/office/drawing/2014/main" id="{53CFE5BE-0040-627B-3C43-D291E5038272}"/>
              </a:ext>
            </a:extLst>
          </p:cNvPr>
          <p:cNvGrpSpPr/>
          <p:nvPr/>
        </p:nvGrpSpPr>
        <p:grpSpPr>
          <a:xfrm>
            <a:off x="9773267" y="1971217"/>
            <a:ext cx="1902598" cy="3375992"/>
            <a:chOff x="9741853" y="1971217"/>
            <a:chExt cx="1902598" cy="3375992"/>
          </a:xfrm>
        </p:grpSpPr>
        <p:pic>
          <p:nvPicPr>
            <p:cNvPr id="14" name="Picture 13">
              <a:extLst>
                <a:ext uri="{FF2B5EF4-FFF2-40B4-BE49-F238E27FC236}">
                  <a16:creationId xmlns:a16="http://schemas.microsoft.com/office/drawing/2014/main" id="{6A2575C7-8BA9-83F9-FD83-CAB1147F5C29}"/>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rcRect l="1337" t="9287" r="7950"/>
            <a:stretch/>
          </p:blipFill>
          <p:spPr>
            <a:xfrm>
              <a:off x="9745456" y="1971219"/>
              <a:ext cx="1898995" cy="3375990"/>
            </a:xfrm>
            <a:prstGeom prst="rect">
              <a:avLst/>
            </a:prstGeom>
          </p:spPr>
        </p:pic>
        <p:sp>
          <p:nvSpPr>
            <p:cNvPr id="15" name="Rectangle 14">
              <a:extLst>
                <a:ext uri="{FF2B5EF4-FFF2-40B4-BE49-F238E27FC236}">
                  <a16:creationId xmlns:a16="http://schemas.microsoft.com/office/drawing/2014/main" id="{17FB92CF-9ACF-C3C2-25ED-8EE487FE3E0F}"/>
                </a:ext>
              </a:extLst>
            </p:cNvPr>
            <p:cNvSpPr/>
            <p:nvPr/>
          </p:nvSpPr>
          <p:spPr>
            <a:xfrm rot="10800000" flipV="1">
              <a:off x="9741853" y="3747009"/>
              <a:ext cx="1898995" cy="1600200"/>
            </a:xfrm>
            <a:prstGeom prst="rect">
              <a:avLst/>
            </a:prstGeom>
            <a:gradFill flip="none" rotWithShape="1">
              <a:gsLst>
                <a:gs pos="0">
                  <a:schemeClr val="tx1">
                    <a:alpha val="47000"/>
                  </a:schemeClr>
                </a:gs>
                <a:gs pos="43000">
                  <a:schemeClr val="bg2">
                    <a:alpha val="34000"/>
                  </a:schemeClr>
                </a:gs>
                <a:gs pos="99000">
                  <a:schemeClr val="accent6">
                    <a:lumMod val="60000"/>
                    <a:lumOff val="40000"/>
                    <a:alpha val="0"/>
                  </a:schemeClr>
                </a:gs>
              </a:gsLst>
              <a:lin ang="162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24" name="Rectangle 23">
              <a:extLst>
                <a:ext uri="{FF2B5EF4-FFF2-40B4-BE49-F238E27FC236}">
                  <a16:creationId xmlns:a16="http://schemas.microsoft.com/office/drawing/2014/main" id="{4FFB76DE-089D-8E84-B3D7-D058D9EDCEF6}"/>
                </a:ext>
              </a:extLst>
            </p:cNvPr>
            <p:cNvSpPr/>
            <p:nvPr/>
          </p:nvSpPr>
          <p:spPr>
            <a:xfrm flipV="1">
              <a:off x="9741853" y="1971217"/>
              <a:ext cx="1898995" cy="711739"/>
            </a:xfrm>
            <a:prstGeom prst="rect">
              <a:avLst/>
            </a:prstGeom>
            <a:gradFill flip="none" rotWithShape="1">
              <a:gsLst>
                <a:gs pos="0">
                  <a:schemeClr val="tx1">
                    <a:alpha val="65216"/>
                  </a:schemeClr>
                </a:gs>
                <a:gs pos="43000">
                  <a:schemeClr val="bg2">
                    <a:alpha val="53970"/>
                  </a:schemeClr>
                </a:gs>
                <a:gs pos="99000">
                  <a:schemeClr val="accent6">
                    <a:lumMod val="60000"/>
                    <a:lumOff val="40000"/>
                    <a:alpha val="0"/>
                  </a:schemeClr>
                </a:gs>
              </a:gsLst>
              <a:lin ang="162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25" name="TextBox 24">
              <a:extLst>
                <a:ext uri="{FF2B5EF4-FFF2-40B4-BE49-F238E27FC236}">
                  <a16:creationId xmlns:a16="http://schemas.microsoft.com/office/drawing/2014/main" id="{EE1B62B8-0E5F-FA4E-FE3A-B85B2846A782}"/>
                </a:ext>
              </a:extLst>
            </p:cNvPr>
            <p:cNvSpPr txBox="1"/>
            <p:nvPr/>
          </p:nvSpPr>
          <p:spPr>
            <a:xfrm>
              <a:off x="10043026" y="2050086"/>
              <a:ext cx="117182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solidFill>
                    <a:schemeClr val="bg1"/>
                  </a:solidFill>
                  <a:ea typeface="+mn-lt"/>
                  <a:cs typeface="+mn-lt"/>
                </a:rPr>
                <a:t>YourSocialHandle</a:t>
              </a:r>
              <a:r>
                <a:rPr lang="en-US" sz="800" b="1">
                  <a:solidFill>
                    <a:schemeClr val="bg1"/>
                  </a:solidFill>
                  <a:ea typeface="+mn-lt"/>
                  <a:cs typeface="+mn-lt"/>
                </a:rPr>
                <a:t> </a:t>
              </a:r>
              <a:endParaRPr lang="en-US" sz="800">
                <a:solidFill>
                  <a:schemeClr val="bg1"/>
                </a:solidFill>
                <a:ea typeface="Calibri"/>
                <a:cs typeface="Calibri"/>
              </a:endParaRPr>
            </a:p>
          </p:txBody>
        </p:sp>
        <p:sp>
          <p:nvSpPr>
            <p:cNvPr id="26" name="Oval 25">
              <a:extLst>
                <a:ext uri="{FF2B5EF4-FFF2-40B4-BE49-F238E27FC236}">
                  <a16:creationId xmlns:a16="http://schemas.microsoft.com/office/drawing/2014/main" id="{C6444AA7-B4C6-E59D-76E8-27FBB857D75C}"/>
                </a:ext>
              </a:extLst>
            </p:cNvPr>
            <p:cNvSpPr/>
            <p:nvPr/>
          </p:nvSpPr>
          <p:spPr>
            <a:xfrm>
              <a:off x="9838781" y="2083094"/>
              <a:ext cx="238665" cy="209910"/>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29" name="Picture 28">
              <a:extLst>
                <a:ext uri="{FF2B5EF4-FFF2-40B4-BE49-F238E27FC236}">
                  <a16:creationId xmlns:a16="http://schemas.microsoft.com/office/drawing/2014/main" id="{162D04DD-8E27-DFB9-918D-50F10C70399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466489" y="4266855"/>
              <a:ext cx="456929" cy="121547"/>
            </a:xfrm>
            <a:prstGeom prst="rect">
              <a:avLst/>
            </a:prstGeom>
            <a:effectLst/>
          </p:spPr>
        </p:pic>
      </p:grpSp>
      <p:sp>
        <p:nvSpPr>
          <p:cNvPr id="41" name="Slide Number Placeholder 1">
            <a:extLst>
              <a:ext uri="{FF2B5EF4-FFF2-40B4-BE49-F238E27FC236}">
                <a16:creationId xmlns:a16="http://schemas.microsoft.com/office/drawing/2014/main" id="{F665BE19-C858-C7A3-037B-9F0CFB2E9DE7}"/>
              </a:ext>
            </a:extLst>
          </p:cNvPr>
          <p:cNvSpPr txBox="1">
            <a:spLocks/>
          </p:cNvSpPr>
          <p:nvPr/>
        </p:nvSpPr>
        <p:spPr>
          <a:xfrm>
            <a:off x="845384" y="6324759"/>
            <a:ext cx="186908" cy="184664"/>
          </a:xfrm>
          <a:prstGeom prst="rect">
            <a:avLst/>
          </a:prstGeom>
          <a:ln w="12700">
            <a:miter lim="400000"/>
          </a:ln>
        </p:spPr>
        <p:txBody>
          <a:bodyPr wrap="none" lIns="45719" tIns="45719" rIns="45719" b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600" b="1" i="0" u="none" strike="noStrike" cap="none" spc="0" normalizeH="0" baseline="0">
                <a:ln>
                  <a:noFill/>
                </a:ln>
                <a:solidFill>
                  <a:schemeClr val="tx1"/>
                </a:solidFill>
                <a:effectLst/>
                <a:uFillTx/>
                <a:latin typeface="+mn-lt"/>
                <a:ea typeface="+mn-ea"/>
                <a:cs typeface="+mn-cs"/>
                <a:sym typeface="Avenir Next LT Pro"/>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lvl9pPr>
          </a:lstStyle>
          <a:p>
            <a:fld id="{86CB4B4D-7CA3-9044-876B-883B54F8677D}" type="slidenum">
              <a:rPr lang="en-CO" smtClean="0"/>
              <a:pPr/>
              <a:t>10</a:t>
            </a:fld>
            <a:endParaRPr lang="en-CO"/>
          </a:p>
        </p:txBody>
      </p:sp>
      <p:sp>
        <p:nvSpPr>
          <p:cNvPr id="42" name="Rectangle 41">
            <a:extLst>
              <a:ext uri="{FF2B5EF4-FFF2-40B4-BE49-F238E27FC236}">
                <a16:creationId xmlns:a16="http://schemas.microsoft.com/office/drawing/2014/main" id="{56477BFD-3A3A-ED7F-59CD-E9D6E1B55A23}"/>
              </a:ext>
            </a:extLst>
          </p:cNvPr>
          <p:cNvSpPr/>
          <p:nvPr/>
        </p:nvSpPr>
        <p:spPr>
          <a:xfrm>
            <a:off x="1061955" y="4099551"/>
            <a:ext cx="1701872" cy="601494"/>
          </a:xfrm>
          <a:prstGeom prst="rect">
            <a:avLst/>
          </a:prstGeom>
          <a:solidFill>
            <a:schemeClr val="bg1">
              <a:lumMod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56" name="TextBox 55">
            <a:extLst>
              <a:ext uri="{FF2B5EF4-FFF2-40B4-BE49-F238E27FC236}">
                <a16:creationId xmlns:a16="http://schemas.microsoft.com/office/drawing/2014/main" id="{A5D759C9-8806-A1D5-7A0B-050D46C250BD}"/>
              </a:ext>
            </a:extLst>
          </p:cNvPr>
          <p:cNvSpPr txBox="1"/>
          <p:nvPr/>
        </p:nvSpPr>
        <p:spPr>
          <a:xfrm>
            <a:off x="1019946" y="4770073"/>
            <a:ext cx="1792524" cy="415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noAutofit/>
          </a:bodyPr>
          <a:lstStyle/>
          <a:p>
            <a:pPr hangingPunct="0"/>
            <a:r>
              <a:rPr lang="en-US" sz="800"/>
              <a:t>^ S</a:t>
            </a:r>
            <a:r>
              <a:rPr lang="en-US" sz="800">
                <a:solidFill>
                  <a:srgbClr val="000000"/>
                </a:solidFill>
              </a:rPr>
              <a:t>hows up white (no background), overlaid on photos. </a:t>
            </a:r>
            <a:r>
              <a:rPr lang="en-US" sz="800"/>
              <a:t>G</a:t>
            </a:r>
            <a:r>
              <a:rPr lang="en-US" sz="800">
                <a:solidFill>
                  <a:srgbClr val="000000"/>
                </a:solidFill>
              </a:rPr>
              <a:t>reat for legibility &amp; usage in this space.</a:t>
            </a:r>
          </a:p>
        </p:txBody>
      </p:sp>
      <p:pic>
        <p:nvPicPr>
          <p:cNvPr id="84" name="Graphic 83">
            <a:extLst>
              <a:ext uri="{FF2B5EF4-FFF2-40B4-BE49-F238E27FC236}">
                <a16:creationId xmlns:a16="http://schemas.microsoft.com/office/drawing/2014/main" id="{AE8B20B1-F819-2EE9-C796-15D2858190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40792" y="2183990"/>
            <a:ext cx="1211603" cy="862548"/>
          </a:xfrm>
          <a:prstGeom prst="rect">
            <a:avLst/>
          </a:prstGeom>
        </p:spPr>
      </p:pic>
      <p:pic>
        <p:nvPicPr>
          <p:cNvPr id="86" name="Graphic 85">
            <a:extLst>
              <a:ext uri="{FF2B5EF4-FFF2-40B4-BE49-F238E27FC236}">
                <a16:creationId xmlns:a16="http://schemas.microsoft.com/office/drawing/2014/main" id="{21AF2F50-2CD9-B069-2D70-6280F6230E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95450" y="4483662"/>
            <a:ext cx="813129" cy="578872"/>
          </a:xfrm>
          <a:prstGeom prst="rect">
            <a:avLst/>
          </a:prstGeom>
        </p:spPr>
      </p:pic>
      <p:pic>
        <p:nvPicPr>
          <p:cNvPr id="88" name="Graphic 87">
            <a:extLst>
              <a:ext uri="{FF2B5EF4-FFF2-40B4-BE49-F238E27FC236}">
                <a16:creationId xmlns:a16="http://schemas.microsoft.com/office/drawing/2014/main" id="{F686340D-68E1-21F4-F7F3-CD47965899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9661" y="2209224"/>
            <a:ext cx="1262193" cy="827165"/>
          </a:xfrm>
          <a:prstGeom prst="rect">
            <a:avLst/>
          </a:prstGeom>
        </p:spPr>
      </p:pic>
      <p:pic>
        <p:nvPicPr>
          <p:cNvPr id="90" name="Graphic 89">
            <a:extLst>
              <a:ext uri="{FF2B5EF4-FFF2-40B4-BE49-F238E27FC236}">
                <a16:creationId xmlns:a16="http://schemas.microsoft.com/office/drawing/2014/main" id="{1E780B6A-FBEC-3870-11A1-61E52499263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76809" y="4646778"/>
            <a:ext cx="812124" cy="532217"/>
          </a:xfrm>
          <a:prstGeom prst="rect">
            <a:avLst/>
          </a:prstGeom>
        </p:spPr>
      </p:pic>
      <p:pic>
        <p:nvPicPr>
          <p:cNvPr id="100" name="Graphic 99">
            <a:extLst>
              <a:ext uri="{FF2B5EF4-FFF2-40B4-BE49-F238E27FC236}">
                <a16:creationId xmlns:a16="http://schemas.microsoft.com/office/drawing/2014/main" id="{58B23BE1-0858-F446-1E5C-A80E8CE1FD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13039" y="4533303"/>
            <a:ext cx="1040850" cy="473540"/>
          </a:xfrm>
          <a:prstGeom prst="rect">
            <a:avLst/>
          </a:prstGeom>
        </p:spPr>
      </p:pic>
      <p:pic>
        <p:nvPicPr>
          <p:cNvPr id="101" name="Graphic 100">
            <a:extLst>
              <a:ext uri="{FF2B5EF4-FFF2-40B4-BE49-F238E27FC236}">
                <a16:creationId xmlns:a16="http://schemas.microsoft.com/office/drawing/2014/main" id="{23E8A3EA-6B37-9997-EE31-22B001C18C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0598" y="3196486"/>
            <a:ext cx="1536700" cy="699129"/>
          </a:xfrm>
          <a:prstGeom prst="rect">
            <a:avLst/>
          </a:prstGeom>
        </p:spPr>
      </p:pic>
      <p:pic>
        <p:nvPicPr>
          <p:cNvPr id="105" name="Graphic 104">
            <a:extLst>
              <a:ext uri="{FF2B5EF4-FFF2-40B4-BE49-F238E27FC236}">
                <a16:creationId xmlns:a16="http://schemas.microsoft.com/office/drawing/2014/main" id="{9B45D9A5-CB6C-2CF7-CB6B-8310C974350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06339" y="4221029"/>
            <a:ext cx="1419738" cy="326156"/>
          </a:xfrm>
          <a:prstGeom prst="rect">
            <a:avLst/>
          </a:prstGeom>
        </p:spPr>
      </p:pic>
      <p:pic>
        <p:nvPicPr>
          <p:cNvPr id="106" name="Graphic 105">
            <a:extLst>
              <a:ext uri="{FF2B5EF4-FFF2-40B4-BE49-F238E27FC236}">
                <a16:creationId xmlns:a16="http://schemas.microsoft.com/office/drawing/2014/main" id="{72FF18B6-39E0-FB43-7839-43142A4A37E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87192" y="4571865"/>
            <a:ext cx="1150707" cy="264352"/>
          </a:xfrm>
          <a:prstGeom prst="rect">
            <a:avLst/>
          </a:prstGeom>
        </p:spPr>
      </p:pic>
      <p:sp>
        <p:nvSpPr>
          <p:cNvPr id="4" name="TextBox 3">
            <a:extLst>
              <a:ext uri="{FF2B5EF4-FFF2-40B4-BE49-F238E27FC236}">
                <a16:creationId xmlns:a16="http://schemas.microsoft.com/office/drawing/2014/main" id="{0EEA32A9-B4D7-2D19-0DE8-316F48F355CD}"/>
              </a:ext>
            </a:extLst>
          </p:cNvPr>
          <p:cNvSpPr txBox="1"/>
          <p:nvPr/>
        </p:nvSpPr>
        <p:spPr>
          <a:xfrm>
            <a:off x="7194564" y="5638050"/>
            <a:ext cx="4478838"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r"/>
            <a:r>
              <a:rPr lang="en-US" sz="1050" b="1" dirty="0">
                <a:solidFill>
                  <a:srgbClr val="535353"/>
                </a:solidFill>
              </a:rPr>
              <a:t>Note</a:t>
            </a:r>
            <a:r>
              <a:rPr lang="en-US" sz="1050" dirty="0">
                <a:solidFill>
                  <a:srgbClr val="535353"/>
                </a:solidFill>
              </a:rPr>
              <a:t>: GIF Instagram stickers will be available in December 2024</a:t>
            </a:r>
            <a:endParaRPr lang="en-US" sz="1050" b="0" i="0" u="none" strike="noStrike" cap="none" spc="0" normalizeH="0" baseline="0" dirty="0">
              <a:ln>
                <a:noFill/>
              </a:ln>
              <a:solidFill>
                <a:srgbClr val="535353"/>
              </a:solidFill>
              <a:effectLst/>
              <a:uFillTx/>
              <a:latin typeface="+mn-lt"/>
              <a:ea typeface="+mn-ea"/>
              <a:cs typeface="+mn-cs"/>
            </a:endParaRPr>
          </a:p>
        </p:txBody>
      </p:sp>
    </p:spTree>
    <p:extLst>
      <p:ext uri="{BB962C8B-B14F-4D97-AF65-F5344CB8AC3E}">
        <p14:creationId xmlns:p14="http://schemas.microsoft.com/office/powerpoint/2010/main" val="39262556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147823-80EC-968E-084A-6E58850A9282}"/>
              </a:ext>
            </a:extLst>
          </p:cNvPr>
          <p:cNvSpPr>
            <a:spLocks noGrp="1"/>
          </p:cNvSpPr>
          <p:nvPr>
            <p:ph type="sldNum" sz="quarter" idx="2"/>
          </p:nvPr>
        </p:nvSpPr>
        <p:spPr/>
        <p:txBody>
          <a:bodyPr/>
          <a:lstStyle/>
          <a:p>
            <a:fld id="{86CB4B4D-7CA3-9044-876B-883B54F8677D}" type="slidenum">
              <a:rPr lang="en-CO" smtClean="0"/>
              <a:pPr/>
              <a:t>11</a:t>
            </a:fld>
            <a:endParaRPr lang="en-CO"/>
          </a:p>
        </p:txBody>
      </p:sp>
      <p:sp>
        <p:nvSpPr>
          <p:cNvPr id="3" name="Rectangle 2">
            <a:extLst>
              <a:ext uri="{FF2B5EF4-FFF2-40B4-BE49-F238E27FC236}">
                <a16:creationId xmlns:a16="http://schemas.microsoft.com/office/drawing/2014/main" id="{68DD84C0-A572-5567-90BB-5117F1D27DED}"/>
              </a:ext>
            </a:extLst>
          </p:cNvPr>
          <p:cNvSpPr/>
          <p:nvPr/>
        </p:nvSpPr>
        <p:spPr>
          <a:xfrm>
            <a:off x="3851017" y="2321245"/>
            <a:ext cx="1291228" cy="2192882"/>
          </a:xfrm>
          <a:prstGeom prst="rect">
            <a:avLst/>
          </a:prstGeom>
          <a:solidFill>
            <a:schemeClr val="bg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4" name="Rectangle 3">
            <a:extLst>
              <a:ext uri="{FF2B5EF4-FFF2-40B4-BE49-F238E27FC236}">
                <a16:creationId xmlns:a16="http://schemas.microsoft.com/office/drawing/2014/main" id="{A6581BF1-64E0-5BD2-69E8-12B686D33D33}"/>
              </a:ext>
            </a:extLst>
          </p:cNvPr>
          <p:cNvSpPr/>
          <p:nvPr/>
        </p:nvSpPr>
        <p:spPr>
          <a:xfrm>
            <a:off x="5535057" y="2321245"/>
            <a:ext cx="1291228" cy="2192882"/>
          </a:xfrm>
          <a:prstGeom prst="rect">
            <a:avLst/>
          </a:prstGeom>
          <a:solidFill>
            <a:schemeClr val="bg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5" name="Rectangle 4">
            <a:extLst>
              <a:ext uri="{FF2B5EF4-FFF2-40B4-BE49-F238E27FC236}">
                <a16:creationId xmlns:a16="http://schemas.microsoft.com/office/drawing/2014/main" id="{82451D8D-F446-BBBB-6314-A50809C333A9}"/>
              </a:ext>
            </a:extLst>
          </p:cNvPr>
          <p:cNvSpPr/>
          <p:nvPr/>
        </p:nvSpPr>
        <p:spPr>
          <a:xfrm>
            <a:off x="7219098" y="2321245"/>
            <a:ext cx="1291228" cy="2192882"/>
          </a:xfrm>
          <a:prstGeom prst="rect">
            <a:avLst/>
          </a:prstGeom>
          <a:solidFill>
            <a:schemeClr val="bg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6" name="Picture 5">
            <a:extLst>
              <a:ext uri="{FF2B5EF4-FFF2-40B4-BE49-F238E27FC236}">
                <a16:creationId xmlns:a16="http://schemas.microsoft.com/office/drawing/2014/main" id="{C3300A30-AEDF-B1BA-CF29-CBE202427BD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97292" y="1853234"/>
            <a:ext cx="2492494" cy="4431100"/>
          </a:xfrm>
          <a:prstGeom prst="rect">
            <a:avLst/>
          </a:prstGeom>
        </p:spPr>
      </p:pic>
      <p:sp>
        <p:nvSpPr>
          <p:cNvPr id="7" name="Rectangle 6">
            <a:extLst>
              <a:ext uri="{FF2B5EF4-FFF2-40B4-BE49-F238E27FC236}">
                <a16:creationId xmlns:a16="http://schemas.microsoft.com/office/drawing/2014/main" id="{AF043B86-91C4-BF08-7A33-B10C35A55E97}"/>
              </a:ext>
            </a:extLst>
          </p:cNvPr>
          <p:cNvSpPr/>
          <p:nvPr/>
        </p:nvSpPr>
        <p:spPr>
          <a:xfrm flipV="1">
            <a:off x="903654" y="1853234"/>
            <a:ext cx="2492494" cy="711739"/>
          </a:xfrm>
          <a:prstGeom prst="rect">
            <a:avLst/>
          </a:prstGeom>
          <a:gradFill flip="none" rotWithShape="1">
            <a:gsLst>
              <a:gs pos="0">
                <a:schemeClr val="tx1">
                  <a:alpha val="45000"/>
                </a:schemeClr>
              </a:gs>
              <a:gs pos="35000">
                <a:schemeClr val="bg2">
                  <a:alpha val="36941"/>
                </a:schemeClr>
              </a:gs>
              <a:gs pos="99000">
                <a:schemeClr val="accent6">
                  <a:lumMod val="60000"/>
                  <a:lumOff val="40000"/>
                  <a:alpha val="0"/>
                </a:schemeClr>
              </a:gs>
            </a:gsLst>
            <a:lin ang="162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8" name="Title 41">
            <a:extLst>
              <a:ext uri="{FF2B5EF4-FFF2-40B4-BE49-F238E27FC236}">
                <a16:creationId xmlns:a16="http://schemas.microsoft.com/office/drawing/2014/main" id="{11F9F599-5123-E93D-7E99-09F6A11D6CE0}"/>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What should you include in your post?</a:t>
            </a:r>
          </a:p>
        </p:txBody>
      </p:sp>
      <p:sp>
        <p:nvSpPr>
          <p:cNvPr id="9" name="TextBox 8">
            <a:extLst>
              <a:ext uri="{FF2B5EF4-FFF2-40B4-BE49-F238E27FC236}">
                <a16:creationId xmlns:a16="http://schemas.microsoft.com/office/drawing/2014/main" id="{E3236795-6CF2-4716-20DD-AF19A73328FE}"/>
              </a:ext>
            </a:extLst>
          </p:cNvPr>
          <p:cNvSpPr txBox="1"/>
          <p:nvPr/>
        </p:nvSpPr>
        <p:spPr>
          <a:xfrm>
            <a:off x="846092" y="1217883"/>
            <a:ext cx="10834687"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400">
                <a:solidFill>
                  <a:srgbClr val="000000"/>
                </a:solidFill>
              </a:rPr>
              <a:t>You can also use any of the following </a:t>
            </a:r>
            <a:r>
              <a:rPr lang="en-US" sz="1400" b="1">
                <a:solidFill>
                  <a:srgbClr val="000000"/>
                </a:solidFill>
              </a:rPr>
              <a:t>GIPHYS</a:t>
            </a:r>
            <a:r>
              <a:rPr lang="en-US" sz="1400">
                <a:solidFill>
                  <a:srgbClr val="000000"/>
                </a:solidFill>
              </a:rPr>
              <a:t> on your Instagram Story posts. To include a GIF, tap       then select ”GIF.” </a:t>
            </a:r>
          </a:p>
          <a:p>
            <a:r>
              <a:rPr lang="en-US" sz="1400">
                <a:solidFill>
                  <a:srgbClr val="000000"/>
                </a:solidFill>
              </a:rPr>
              <a:t>You can search for Bank of America Boston Marathon stickers by searching the keyword, “</a:t>
            </a:r>
            <a:r>
              <a:rPr lang="en-US" sz="1400" err="1"/>
              <a:t>boston</a:t>
            </a:r>
            <a:r>
              <a:rPr lang="en-US" sz="1400"/>
              <a:t> marathon</a:t>
            </a:r>
            <a:r>
              <a:rPr lang="en-US" sz="1400">
                <a:solidFill>
                  <a:srgbClr val="000000"/>
                </a:solidFill>
              </a:rPr>
              <a:t>.” </a:t>
            </a:r>
          </a:p>
          <a:p>
            <a:endParaRPr lang="en-US" sz="1400">
              <a:solidFill>
                <a:srgbClr val="000000"/>
              </a:solidFill>
            </a:endParaRPr>
          </a:p>
        </p:txBody>
      </p:sp>
      <p:pic>
        <p:nvPicPr>
          <p:cNvPr id="10" name="Picture 9">
            <a:extLst>
              <a:ext uri="{FF2B5EF4-FFF2-40B4-BE49-F238E27FC236}">
                <a16:creationId xmlns:a16="http://schemas.microsoft.com/office/drawing/2014/main" id="{2B4E6761-0605-8755-BD04-443B158A9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03" y="1218522"/>
            <a:ext cx="227803" cy="227803"/>
          </a:xfrm>
          <a:prstGeom prst="rect">
            <a:avLst/>
          </a:prstGeom>
        </p:spPr>
      </p:pic>
      <p:sp>
        <p:nvSpPr>
          <p:cNvPr id="11" name="TextBox 10">
            <a:extLst>
              <a:ext uri="{FF2B5EF4-FFF2-40B4-BE49-F238E27FC236}">
                <a16:creationId xmlns:a16="http://schemas.microsoft.com/office/drawing/2014/main" id="{0C725E3D-5821-A45A-C43A-D1DC13A8988A}"/>
              </a:ext>
            </a:extLst>
          </p:cNvPr>
          <p:cNvSpPr txBox="1"/>
          <p:nvPr/>
        </p:nvSpPr>
        <p:spPr>
          <a:xfrm>
            <a:off x="3851017" y="2013422"/>
            <a:ext cx="2044125" cy="307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Logo Gif</a:t>
            </a:r>
            <a:endParaRPr lang="en-US" sz="1400"/>
          </a:p>
        </p:txBody>
      </p:sp>
      <p:sp>
        <p:nvSpPr>
          <p:cNvPr id="12" name="TextBox 11">
            <a:extLst>
              <a:ext uri="{FF2B5EF4-FFF2-40B4-BE49-F238E27FC236}">
                <a16:creationId xmlns:a16="http://schemas.microsoft.com/office/drawing/2014/main" id="{A2BCCB37-464A-F308-168C-C4991216F157}"/>
              </a:ext>
            </a:extLst>
          </p:cNvPr>
          <p:cNvSpPr txBox="1"/>
          <p:nvPr/>
        </p:nvSpPr>
        <p:spPr>
          <a:xfrm>
            <a:off x="5535057" y="4652674"/>
            <a:ext cx="132037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45719" bIns="45719" numCol="1" spcCol="38100" rtlCol="0" anchor="t">
            <a:noAutofit/>
          </a:bodyPr>
          <a:lstStyle/>
          <a:p>
            <a:pPr marL="0" marR="0">
              <a:spcBef>
                <a:spcPts val="0"/>
              </a:spcBef>
              <a:spcAft>
                <a:spcPts val="0"/>
              </a:spcAft>
            </a:pPr>
            <a:r>
              <a:rPr lang="en-US" sz="800" b="1" kern="100">
                <a:solidFill>
                  <a:srgbClr val="002060"/>
                </a:solidFill>
                <a:effectLst/>
                <a:latin typeface="+mj-lt"/>
                <a:ea typeface="Aptos" panose="020B0004020202020204" pitchFamily="34" charset="0"/>
                <a:cs typeface="Times New Roman" panose="02020603050405020304" pitchFamily="18" charset="0"/>
              </a:rPr>
              <a:t>FRAME 2</a:t>
            </a:r>
            <a:endParaRPr lang="en-US" sz="800" kern="100">
              <a:solidFill>
                <a:srgbClr val="002060"/>
              </a:solidFill>
              <a:effectLst/>
              <a:latin typeface="+mj-lt"/>
              <a:ea typeface="Aptos" panose="020B0004020202020204" pitchFamily="34" charset="0"/>
              <a:cs typeface="Times New Roman" panose="02020603050405020304" pitchFamily="18" charset="0"/>
            </a:endParaRPr>
          </a:p>
          <a:p>
            <a:r>
              <a:rPr lang="en-US" sz="800" kern="100">
                <a:latin typeface="+mj-lt"/>
                <a:ea typeface="Aptos" panose="020B0004020202020204" pitchFamily="34" charset="0"/>
                <a:cs typeface="Times New Roman" panose="02020603050405020304" pitchFamily="18" charset="0"/>
              </a:rPr>
              <a:t>Unicorn continues to animate, shrink and rise, while </a:t>
            </a:r>
            <a:r>
              <a:rPr lang="en-US" sz="800" kern="100" err="1">
                <a:latin typeface="+mj-lt"/>
                <a:ea typeface="Aptos" panose="020B0004020202020204" pitchFamily="34" charset="0"/>
                <a:cs typeface="Times New Roman" panose="02020603050405020304" pitchFamily="18" charset="0"/>
              </a:rPr>
              <a:t>flagscape</a:t>
            </a:r>
            <a:r>
              <a:rPr lang="en-US" sz="800" kern="100">
                <a:latin typeface="+mj-lt"/>
                <a:ea typeface="Aptos" panose="020B0004020202020204" pitchFamily="34" charset="0"/>
                <a:cs typeface="Times New Roman" panose="02020603050405020304" pitchFamily="18" charset="0"/>
              </a:rPr>
              <a:t> starts to animate</a:t>
            </a:r>
            <a:endParaRPr lang="en-US" sz="800" kern="100">
              <a:effectLst/>
              <a:latin typeface="+mj-lt"/>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0E122939-8A62-D154-F2AF-3843D9AC0657}"/>
              </a:ext>
            </a:extLst>
          </p:cNvPr>
          <p:cNvSpPr txBox="1"/>
          <p:nvPr/>
        </p:nvSpPr>
        <p:spPr>
          <a:xfrm>
            <a:off x="3851017" y="4652674"/>
            <a:ext cx="121369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45719" bIns="45719" numCol="1" spcCol="38100" rtlCol="0" anchor="t">
            <a:noAutofit/>
          </a:bodyPr>
          <a:lstStyle/>
          <a:p>
            <a:pPr marL="0" marR="0">
              <a:spcBef>
                <a:spcPts val="0"/>
              </a:spcBef>
              <a:spcAft>
                <a:spcPts val="0"/>
              </a:spcAft>
            </a:pPr>
            <a:r>
              <a:rPr lang="en-US" sz="800" b="1" kern="100">
                <a:solidFill>
                  <a:srgbClr val="002060"/>
                </a:solidFill>
                <a:effectLst/>
                <a:latin typeface="+mj-lt"/>
                <a:ea typeface="Aptos" panose="020B0004020202020204" pitchFamily="34" charset="0"/>
                <a:cs typeface="Times New Roman" panose="02020603050405020304" pitchFamily="18" charset="0"/>
              </a:rPr>
              <a:t>FRAME 1</a:t>
            </a:r>
            <a:endParaRPr lang="en-US" sz="800" kern="100">
              <a:solidFill>
                <a:srgbClr val="002060"/>
              </a:solidFill>
              <a:effectLst/>
              <a:latin typeface="+mj-lt"/>
              <a:ea typeface="Aptos" panose="020B0004020202020204" pitchFamily="34" charset="0"/>
              <a:cs typeface="Times New Roman" panose="02020603050405020304" pitchFamily="18" charset="0"/>
            </a:endParaRPr>
          </a:p>
          <a:p>
            <a:r>
              <a:rPr lang="en-US" sz="800" kern="100">
                <a:effectLst/>
                <a:latin typeface="+mj-lt"/>
                <a:ea typeface="Aptos" panose="020B0004020202020204" pitchFamily="34" charset="0"/>
                <a:cs typeface="Times New Roman" panose="02020603050405020304" pitchFamily="18" charset="0"/>
              </a:rPr>
              <a:t>Unicorn starts to appear</a:t>
            </a:r>
          </a:p>
        </p:txBody>
      </p:sp>
      <p:pic>
        <p:nvPicPr>
          <p:cNvPr id="14" name="Picture 13">
            <a:extLst>
              <a:ext uri="{FF2B5EF4-FFF2-40B4-BE49-F238E27FC236}">
                <a16:creationId xmlns:a16="http://schemas.microsoft.com/office/drawing/2014/main" id="{02C4A8F1-0754-E40E-6167-521AE47B6B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05488" y="2512485"/>
            <a:ext cx="916349" cy="1810403"/>
          </a:xfrm>
          <a:prstGeom prst="rect">
            <a:avLst/>
          </a:prstGeom>
        </p:spPr>
      </p:pic>
      <p:pic>
        <p:nvPicPr>
          <p:cNvPr id="15" name="Picture 14">
            <a:extLst>
              <a:ext uri="{FF2B5EF4-FFF2-40B4-BE49-F238E27FC236}">
                <a16:creationId xmlns:a16="http://schemas.microsoft.com/office/drawing/2014/main" id="{48713D0D-DE66-620F-272D-56B500048A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709554" y="2472794"/>
            <a:ext cx="1032648" cy="1909723"/>
          </a:xfrm>
          <a:prstGeom prst="rect">
            <a:avLst/>
          </a:prstGeom>
        </p:spPr>
      </p:pic>
      <p:sp>
        <p:nvSpPr>
          <p:cNvPr id="16" name="TextBox 15">
            <a:extLst>
              <a:ext uri="{FF2B5EF4-FFF2-40B4-BE49-F238E27FC236}">
                <a16:creationId xmlns:a16="http://schemas.microsoft.com/office/drawing/2014/main" id="{057CE1B6-94AF-097D-4CD7-92A525468FAC}"/>
              </a:ext>
            </a:extLst>
          </p:cNvPr>
          <p:cNvSpPr txBox="1"/>
          <p:nvPr/>
        </p:nvSpPr>
        <p:spPr>
          <a:xfrm>
            <a:off x="1160934" y="1889239"/>
            <a:ext cx="296371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solidFill>
                  <a:schemeClr val="bg1"/>
                </a:solidFill>
                <a:ea typeface="+mn-lt"/>
                <a:cs typeface="+mn-lt"/>
              </a:rPr>
              <a:t>YourSocialHandle</a:t>
            </a:r>
            <a:r>
              <a:rPr lang="en-US" sz="800" b="1">
                <a:solidFill>
                  <a:schemeClr val="bg1"/>
                </a:solidFill>
                <a:ea typeface="+mn-lt"/>
                <a:cs typeface="+mn-lt"/>
              </a:rPr>
              <a:t> </a:t>
            </a:r>
            <a:endParaRPr lang="en-US" sz="800">
              <a:solidFill>
                <a:schemeClr val="bg1"/>
              </a:solidFill>
              <a:ea typeface="Calibri"/>
              <a:cs typeface="Calibri"/>
            </a:endParaRPr>
          </a:p>
        </p:txBody>
      </p:sp>
      <p:sp>
        <p:nvSpPr>
          <p:cNvPr id="17" name="Oval 16">
            <a:extLst>
              <a:ext uri="{FF2B5EF4-FFF2-40B4-BE49-F238E27FC236}">
                <a16:creationId xmlns:a16="http://schemas.microsoft.com/office/drawing/2014/main" id="{0EE2D0BC-DB57-6BF0-C47D-BCA0D872F0FD}"/>
              </a:ext>
            </a:extLst>
          </p:cNvPr>
          <p:cNvSpPr/>
          <p:nvPr/>
        </p:nvSpPr>
        <p:spPr>
          <a:xfrm>
            <a:off x="956689" y="1922246"/>
            <a:ext cx="238665" cy="209910"/>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18" name="TextBox 17">
            <a:extLst>
              <a:ext uri="{FF2B5EF4-FFF2-40B4-BE49-F238E27FC236}">
                <a16:creationId xmlns:a16="http://schemas.microsoft.com/office/drawing/2014/main" id="{EC281DE0-194C-B872-BD5E-A3D2853D001A}"/>
              </a:ext>
            </a:extLst>
          </p:cNvPr>
          <p:cNvSpPr txBox="1"/>
          <p:nvPr/>
        </p:nvSpPr>
        <p:spPr>
          <a:xfrm>
            <a:off x="7219098" y="4652674"/>
            <a:ext cx="132037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19" rIns="45719" bIns="45719" numCol="1" spcCol="38100" rtlCol="0" anchor="t">
            <a:noAutofit/>
          </a:bodyPr>
          <a:lstStyle/>
          <a:p>
            <a:pPr marL="0" marR="0">
              <a:spcBef>
                <a:spcPts val="0"/>
              </a:spcBef>
              <a:spcAft>
                <a:spcPts val="0"/>
              </a:spcAft>
            </a:pPr>
            <a:r>
              <a:rPr lang="en-US" sz="800" b="1" kern="100">
                <a:solidFill>
                  <a:srgbClr val="002060"/>
                </a:solidFill>
                <a:effectLst/>
                <a:latin typeface="+mj-lt"/>
                <a:ea typeface="Aptos" panose="020B0004020202020204" pitchFamily="34" charset="0"/>
                <a:cs typeface="Times New Roman" panose="02020603050405020304" pitchFamily="18" charset="0"/>
              </a:rPr>
              <a:t>FRAME 3</a:t>
            </a:r>
            <a:endParaRPr lang="en-US" sz="800" kern="100">
              <a:solidFill>
                <a:srgbClr val="002060"/>
              </a:solidFill>
              <a:effectLst/>
              <a:latin typeface="+mj-lt"/>
              <a:ea typeface="Aptos" panose="020B0004020202020204" pitchFamily="34" charset="0"/>
              <a:cs typeface="Times New Roman" panose="02020603050405020304" pitchFamily="18" charset="0"/>
            </a:endParaRPr>
          </a:p>
          <a:p>
            <a:r>
              <a:rPr lang="en-US" sz="800" kern="100">
                <a:effectLst/>
                <a:latin typeface="+mj-lt"/>
                <a:ea typeface="Aptos" panose="020B0004020202020204" pitchFamily="34" charset="0"/>
                <a:cs typeface="Times New Roman" panose="02020603050405020304" pitchFamily="18" charset="0"/>
              </a:rPr>
              <a:t>N</a:t>
            </a:r>
            <a:r>
              <a:rPr lang="en-US" sz="800" kern="100">
                <a:latin typeface="+mj-lt"/>
                <a:ea typeface="Aptos" panose="020B0004020202020204" pitchFamily="34" charset="0"/>
                <a:cs typeface="Times New Roman" panose="02020603050405020304" pitchFamily="18" charset="0"/>
              </a:rPr>
              <a:t>ew logo is revealed</a:t>
            </a:r>
            <a:endParaRPr lang="en-US" sz="800" kern="100">
              <a:effectLst/>
              <a:latin typeface="+mj-lt"/>
              <a:ea typeface="Aptos" panose="020B000402020202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6A7AF127-9F61-4653-0E24-CB6227B13FE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406538" y="2483805"/>
            <a:ext cx="916348" cy="1810403"/>
          </a:xfrm>
          <a:prstGeom prst="rect">
            <a:avLst/>
          </a:prstGeom>
        </p:spPr>
      </p:pic>
      <p:pic>
        <p:nvPicPr>
          <p:cNvPr id="20" name="Picture 19">
            <a:extLst>
              <a:ext uri="{FF2B5EF4-FFF2-40B4-BE49-F238E27FC236}">
                <a16:creationId xmlns:a16="http://schemas.microsoft.com/office/drawing/2014/main" id="{9060D10F-DE82-A3EB-EA7E-24FC8F60FFA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84711" y="3553887"/>
            <a:ext cx="448066" cy="828630"/>
          </a:xfrm>
          <a:prstGeom prst="rect">
            <a:avLst/>
          </a:prstGeom>
        </p:spPr>
      </p:pic>
      <p:pic>
        <p:nvPicPr>
          <p:cNvPr id="21" name="Picture 20">
            <a:extLst>
              <a:ext uri="{FF2B5EF4-FFF2-40B4-BE49-F238E27FC236}">
                <a16:creationId xmlns:a16="http://schemas.microsoft.com/office/drawing/2014/main" id="{E36C1B49-44E9-3F2A-6605-D4EB26A2321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324740" y="3233323"/>
            <a:ext cx="827018" cy="219994"/>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938E88D9-7934-21CD-7C2D-CFD3D577A201}"/>
              </a:ext>
            </a:extLst>
          </p:cNvPr>
          <p:cNvSpPr txBox="1"/>
          <p:nvPr/>
        </p:nvSpPr>
        <p:spPr>
          <a:xfrm>
            <a:off x="2035078" y="2196202"/>
            <a:ext cx="1330689"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US" sz="700">
                <a:solidFill>
                  <a:schemeClr val="bg1"/>
                </a:solidFill>
                <a:highlight>
                  <a:srgbClr val="000000"/>
                </a:highlight>
                <a:latin typeface="Calibri" panose="020F0502020204030204" pitchFamily="34" charset="0"/>
                <a:cs typeface="Calibri" panose="020F0502020204030204" pitchFamily="34" charset="0"/>
                <a:sym typeface="Avenir Next LT Pro"/>
              </a:rPr>
              <a:t>As many of you may already know, I’m running the Boston Marathon to support the American Heart Association in memory of my Mom ❤️</a:t>
            </a:r>
          </a:p>
          <a:p>
            <a:pPr marL="0" marR="0" indent="0" algn="ctr" defTabSz="914400" rtl="0" fontAlgn="auto" latinLnBrk="0" hangingPunct="0">
              <a:lnSpc>
                <a:spcPct val="100000"/>
              </a:lnSpc>
              <a:spcBef>
                <a:spcPts val="0"/>
              </a:spcBef>
              <a:spcAft>
                <a:spcPts val="0"/>
              </a:spcAft>
              <a:buClrTx/>
              <a:buSzTx/>
              <a:buFontTx/>
              <a:buNone/>
              <a:tabLst/>
            </a:pPr>
            <a:endParaRPr lang="en-US" sz="700">
              <a:solidFill>
                <a:schemeClr val="bg1"/>
              </a:solidFill>
              <a:highlight>
                <a:srgbClr val="000000"/>
              </a:highlight>
              <a:latin typeface="Calibri" panose="020F0502020204030204" pitchFamily="34" charset="0"/>
              <a:cs typeface="Calibri" panose="020F0502020204030204" pitchFamily="34" charset="0"/>
              <a:sym typeface="Avenir Next LT Pro"/>
            </a:endParaRPr>
          </a:p>
          <a:p>
            <a:pPr marL="0" marR="0" indent="0" algn="ctr" defTabSz="914400" rtl="0" fontAlgn="auto" latinLnBrk="0" hangingPunct="0">
              <a:lnSpc>
                <a:spcPct val="100000"/>
              </a:lnSpc>
              <a:spcBef>
                <a:spcPts val="0"/>
              </a:spcBef>
              <a:spcAft>
                <a:spcPts val="0"/>
              </a:spcAft>
              <a:buClrTx/>
              <a:buSzTx/>
              <a:buFontTx/>
              <a:buNone/>
              <a:tabLst/>
            </a:pPr>
            <a:r>
              <a:rPr lang="en-US" sz="700" b="1">
                <a:solidFill>
                  <a:schemeClr val="bg1"/>
                </a:solidFill>
                <a:highlight>
                  <a:srgbClr val="000000"/>
                </a:highlight>
                <a:latin typeface="Calibri" panose="020F0502020204030204" pitchFamily="34" charset="0"/>
                <a:cs typeface="Calibri" panose="020F0502020204030204" pitchFamily="34" charset="0"/>
                <a:sym typeface="Avenir Next LT Pro"/>
              </a:rPr>
              <a:t>Please consider donating toward my cause!</a:t>
            </a:r>
          </a:p>
        </p:txBody>
      </p:sp>
      <p:sp>
        <p:nvSpPr>
          <p:cNvPr id="24" name="TextBox 23">
            <a:extLst>
              <a:ext uri="{FF2B5EF4-FFF2-40B4-BE49-F238E27FC236}">
                <a16:creationId xmlns:a16="http://schemas.microsoft.com/office/drawing/2014/main" id="{75B1E850-E3A4-1791-1509-36777CEC3B06}"/>
              </a:ext>
            </a:extLst>
          </p:cNvPr>
          <p:cNvSpPr txBox="1"/>
          <p:nvPr/>
        </p:nvSpPr>
        <p:spPr>
          <a:xfrm>
            <a:off x="4030326" y="6029813"/>
            <a:ext cx="4478838"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r"/>
            <a:r>
              <a:rPr lang="en-US" sz="1050" b="1" dirty="0">
                <a:solidFill>
                  <a:srgbClr val="535353"/>
                </a:solidFill>
              </a:rPr>
              <a:t>Note</a:t>
            </a:r>
            <a:r>
              <a:rPr lang="en-US" sz="1050" dirty="0">
                <a:solidFill>
                  <a:srgbClr val="535353"/>
                </a:solidFill>
              </a:rPr>
              <a:t>: GIF Instagram stickers will be available in December 2024</a:t>
            </a:r>
            <a:endParaRPr lang="en-US" sz="1050" b="0" i="0" u="none" strike="noStrike" cap="none" spc="0" normalizeH="0" baseline="0" dirty="0">
              <a:ln>
                <a:noFill/>
              </a:ln>
              <a:solidFill>
                <a:srgbClr val="535353"/>
              </a:solidFill>
              <a:effectLst/>
              <a:uFillTx/>
              <a:latin typeface="+mn-lt"/>
              <a:ea typeface="+mn-ea"/>
              <a:cs typeface="+mn-cs"/>
            </a:endParaRPr>
          </a:p>
        </p:txBody>
      </p:sp>
    </p:spTree>
    <p:extLst>
      <p:ext uri="{BB962C8B-B14F-4D97-AF65-F5344CB8AC3E}">
        <p14:creationId xmlns:p14="http://schemas.microsoft.com/office/powerpoint/2010/main" val="322818025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26754D-8684-055E-95AD-4BF26BD53164}"/>
              </a:ext>
            </a:extLst>
          </p:cNvPr>
          <p:cNvSpPr>
            <a:spLocks noGrp="1"/>
          </p:cNvSpPr>
          <p:nvPr>
            <p:ph type="sldNum" sz="quarter" idx="2"/>
          </p:nvPr>
        </p:nvSpPr>
        <p:spPr/>
        <p:txBody>
          <a:bodyPr/>
          <a:lstStyle/>
          <a:p>
            <a:fld id="{86CB4B4D-7CA3-9044-876B-883B54F8677D}" type="slidenum">
              <a:rPr lang="en-CO" smtClean="0"/>
              <a:pPr/>
              <a:t>12</a:t>
            </a:fld>
            <a:endParaRPr lang="en-CO"/>
          </a:p>
        </p:txBody>
      </p:sp>
      <p:pic>
        <p:nvPicPr>
          <p:cNvPr id="3" name="Picture 2">
            <a:extLst>
              <a:ext uri="{FF2B5EF4-FFF2-40B4-BE49-F238E27FC236}">
                <a16:creationId xmlns:a16="http://schemas.microsoft.com/office/drawing/2014/main" id="{3EB9F63E-841E-3B75-30C4-D694B000C992}"/>
              </a:ext>
            </a:extLst>
          </p:cNvPr>
          <p:cNvPicPr>
            <a:picLocks noChangeAspect="1"/>
          </p:cNvPicPr>
          <p:nvPr/>
        </p:nvPicPr>
        <p:blipFill>
          <a:blip r:embed="rId2"/>
          <a:srcRect l="34393" t="60173" r="35111" b="24252"/>
          <a:stretch/>
        </p:blipFill>
        <p:spPr>
          <a:xfrm>
            <a:off x="4676369" y="3993234"/>
            <a:ext cx="1050275" cy="954380"/>
          </a:xfrm>
          <a:prstGeom prst="rect">
            <a:avLst/>
          </a:prstGeom>
        </p:spPr>
      </p:pic>
      <p:sp>
        <p:nvSpPr>
          <p:cNvPr id="4" name="Title 41">
            <a:extLst>
              <a:ext uri="{FF2B5EF4-FFF2-40B4-BE49-F238E27FC236}">
                <a16:creationId xmlns:a16="http://schemas.microsoft.com/office/drawing/2014/main" id="{8026CE35-91D9-9CB1-B34F-04FB2B9FDB61}"/>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What should you include in your post?</a:t>
            </a:r>
          </a:p>
        </p:txBody>
      </p:sp>
      <p:sp>
        <p:nvSpPr>
          <p:cNvPr id="5" name="TextBox 4">
            <a:extLst>
              <a:ext uri="{FF2B5EF4-FFF2-40B4-BE49-F238E27FC236}">
                <a16:creationId xmlns:a16="http://schemas.microsoft.com/office/drawing/2014/main" id="{7648780B-4162-4BB9-F2FA-1AC542297B8C}"/>
              </a:ext>
            </a:extLst>
          </p:cNvPr>
          <p:cNvSpPr txBox="1"/>
          <p:nvPr/>
        </p:nvSpPr>
        <p:spPr>
          <a:xfrm>
            <a:off x="846092" y="1217883"/>
            <a:ext cx="10506121"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400">
                <a:solidFill>
                  <a:srgbClr val="000000"/>
                </a:solidFill>
              </a:rPr>
              <a:t>When creating </a:t>
            </a:r>
            <a:r>
              <a:rPr lang="en-US" sz="1400" b="1">
                <a:solidFill>
                  <a:srgbClr val="000000"/>
                </a:solidFill>
              </a:rPr>
              <a:t>Instagram stories</a:t>
            </a:r>
            <a:r>
              <a:rPr lang="en-US" sz="1400">
                <a:solidFill>
                  <a:srgbClr val="000000"/>
                </a:solidFill>
              </a:rPr>
              <a:t>, you can also include </a:t>
            </a:r>
            <a:r>
              <a:rPr lang="en-US" sz="1400" b="1">
                <a:solidFill>
                  <a:srgbClr val="000000"/>
                </a:solidFill>
              </a:rPr>
              <a:t>question boxes, emoji sliders, reaction or link stickers</a:t>
            </a:r>
            <a:r>
              <a:rPr lang="en-US" sz="1400">
                <a:solidFill>
                  <a:srgbClr val="000000"/>
                </a:solidFill>
              </a:rPr>
              <a:t>. You can find any of these options by selecting       then click the sticker type you’d like to use. Adding interactive elements to your posts can help drive engagement and help your audience feel more involved in your content.</a:t>
            </a:r>
          </a:p>
          <a:p>
            <a:endParaRPr lang="en-US" sz="1400">
              <a:solidFill>
                <a:srgbClr val="000000"/>
              </a:solidFill>
            </a:endParaRPr>
          </a:p>
        </p:txBody>
      </p:sp>
      <p:pic>
        <p:nvPicPr>
          <p:cNvPr id="6" name="Picture 5">
            <a:extLst>
              <a:ext uri="{FF2B5EF4-FFF2-40B4-BE49-F238E27FC236}">
                <a16:creationId xmlns:a16="http://schemas.microsoft.com/office/drawing/2014/main" id="{770D831D-4E7D-94F4-0F3F-4C649BDBE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003" y="1468282"/>
            <a:ext cx="227803" cy="227803"/>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5DED3407-BFCF-31F2-2EEF-F22B859AB613}"/>
              </a:ext>
            </a:extLst>
          </p:cNvPr>
          <p:cNvPicPr>
            <a:picLocks noChangeAspect="1"/>
          </p:cNvPicPr>
          <p:nvPr/>
        </p:nvPicPr>
        <p:blipFill>
          <a:blip r:embed="rId4">
            <a:extLst>
              <a:ext uri="{28A0092B-C50C-407E-A947-70E740481C1C}">
                <a14:useLocalDpi xmlns:a14="http://schemas.microsoft.com/office/drawing/2010/main" val="0"/>
              </a:ext>
            </a:extLst>
          </a:blip>
          <a:srcRect l="13213" t="9164" r="11313" b="63713"/>
          <a:stretch/>
        </p:blipFill>
        <p:spPr>
          <a:xfrm>
            <a:off x="773026" y="3085877"/>
            <a:ext cx="3099533" cy="1164036"/>
          </a:xfrm>
          <a:prstGeom prst="rect">
            <a:avLst/>
          </a:prstGeom>
        </p:spPr>
      </p:pic>
      <p:pic>
        <p:nvPicPr>
          <p:cNvPr id="8" name="Picture 7">
            <a:extLst>
              <a:ext uri="{FF2B5EF4-FFF2-40B4-BE49-F238E27FC236}">
                <a16:creationId xmlns:a16="http://schemas.microsoft.com/office/drawing/2014/main" id="{96569DD2-043E-1249-65F8-3747480E9BEE}"/>
              </a:ext>
            </a:extLst>
          </p:cNvPr>
          <p:cNvPicPr>
            <a:picLocks noChangeAspect="1"/>
          </p:cNvPicPr>
          <p:nvPr/>
        </p:nvPicPr>
        <p:blipFill>
          <a:blip r:embed="rId5" cstate="print">
            <a:extLst>
              <a:ext uri="{28A0092B-C50C-407E-A947-70E740481C1C}">
                <a14:useLocalDpi xmlns:a14="http://schemas.microsoft.com/office/drawing/2010/main" val="0"/>
              </a:ext>
            </a:extLst>
          </a:blip>
          <a:srcRect l="57702" t="50085" r="7720" b="17464"/>
          <a:stretch/>
        </p:blipFill>
        <p:spPr>
          <a:xfrm>
            <a:off x="4705169" y="2943745"/>
            <a:ext cx="973092" cy="954380"/>
          </a:xfrm>
          <a:prstGeom prst="rect">
            <a:avLst/>
          </a:prstGeom>
        </p:spPr>
      </p:pic>
      <p:pic>
        <p:nvPicPr>
          <p:cNvPr id="9" name="Picture 8">
            <a:extLst>
              <a:ext uri="{FF2B5EF4-FFF2-40B4-BE49-F238E27FC236}">
                <a16:creationId xmlns:a16="http://schemas.microsoft.com/office/drawing/2014/main" id="{4CBF8A43-1174-5FE7-168C-E09BC7E694D9}"/>
              </a:ext>
            </a:extLst>
          </p:cNvPr>
          <p:cNvPicPr>
            <a:picLocks noChangeAspect="1"/>
          </p:cNvPicPr>
          <p:nvPr/>
        </p:nvPicPr>
        <p:blipFill>
          <a:blip r:embed="rId4">
            <a:extLst>
              <a:ext uri="{28A0092B-C50C-407E-A947-70E740481C1C}">
                <a14:useLocalDpi xmlns:a14="http://schemas.microsoft.com/office/drawing/2010/main" val="0"/>
              </a:ext>
            </a:extLst>
          </a:blip>
          <a:srcRect l="2578" t="62234" r="48291" b="18904"/>
          <a:stretch/>
        </p:blipFill>
        <p:spPr>
          <a:xfrm>
            <a:off x="6664082" y="2934350"/>
            <a:ext cx="1716760" cy="688834"/>
          </a:xfrm>
          <a:prstGeom prst="rect">
            <a:avLst/>
          </a:prstGeom>
        </p:spPr>
      </p:pic>
      <p:sp>
        <p:nvSpPr>
          <p:cNvPr id="10" name="TextBox 9">
            <a:extLst>
              <a:ext uri="{FF2B5EF4-FFF2-40B4-BE49-F238E27FC236}">
                <a16:creationId xmlns:a16="http://schemas.microsoft.com/office/drawing/2014/main" id="{88F662E4-119F-BB7B-0E3D-5D477A9927EB}"/>
              </a:ext>
            </a:extLst>
          </p:cNvPr>
          <p:cNvSpPr txBox="1"/>
          <p:nvPr/>
        </p:nvSpPr>
        <p:spPr>
          <a:xfrm>
            <a:off x="1075760" y="2598174"/>
            <a:ext cx="2044125" cy="307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Emoji Slider Sticker</a:t>
            </a:r>
            <a:endParaRPr lang="en-US" sz="1400"/>
          </a:p>
        </p:txBody>
      </p:sp>
      <p:sp>
        <p:nvSpPr>
          <p:cNvPr id="11" name="TextBox 10">
            <a:extLst>
              <a:ext uri="{FF2B5EF4-FFF2-40B4-BE49-F238E27FC236}">
                <a16:creationId xmlns:a16="http://schemas.microsoft.com/office/drawing/2014/main" id="{C54EBF53-F274-1329-482C-37D4370D5911}"/>
              </a:ext>
            </a:extLst>
          </p:cNvPr>
          <p:cNvSpPr txBox="1"/>
          <p:nvPr/>
        </p:nvSpPr>
        <p:spPr>
          <a:xfrm>
            <a:off x="4024779" y="2598220"/>
            <a:ext cx="235345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Emoji Reaction Sticker</a:t>
            </a:r>
            <a:endParaRPr lang="en-US" sz="1400"/>
          </a:p>
        </p:txBody>
      </p:sp>
      <p:sp>
        <p:nvSpPr>
          <p:cNvPr id="12" name="TextBox 11">
            <a:extLst>
              <a:ext uri="{FF2B5EF4-FFF2-40B4-BE49-F238E27FC236}">
                <a16:creationId xmlns:a16="http://schemas.microsoft.com/office/drawing/2014/main" id="{0BCFE612-B258-80DE-BBF1-561DC5679109}"/>
              </a:ext>
            </a:extLst>
          </p:cNvPr>
          <p:cNvSpPr txBox="1"/>
          <p:nvPr/>
        </p:nvSpPr>
        <p:spPr>
          <a:xfrm>
            <a:off x="6796929" y="2616149"/>
            <a:ext cx="235345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Link Sticker</a:t>
            </a:r>
            <a:endParaRPr lang="en-US" sz="1400"/>
          </a:p>
        </p:txBody>
      </p:sp>
      <p:pic>
        <p:nvPicPr>
          <p:cNvPr id="13" name="Picture 12">
            <a:extLst>
              <a:ext uri="{FF2B5EF4-FFF2-40B4-BE49-F238E27FC236}">
                <a16:creationId xmlns:a16="http://schemas.microsoft.com/office/drawing/2014/main" id="{D200E6FC-D7F1-4B91-FB5F-702F7D87E119}"/>
              </a:ext>
            </a:extLst>
          </p:cNvPr>
          <p:cNvPicPr>
            <a:picLocks noChangeAspect="1"/>
          </p:cNvPicPr>
          <p:nvPr/>
        </p:nvPicPr>
        <p:blipFill>
          <a:blip r:embed="rId2"/>
          <a:srcRect l="25364" t="43832" r="24855" b="43681"/>
          <a:stretch/>
        </p:blipFill>
        <p:spPr>
          <a:xfrm>
            <a:off x="6628913" y="3620637"/>
            <a:ext cx="1891893" cy="844376"/>
          </a:xfrm>
          <a:prstGeom prst="rect">
            <a:avLst/>
          </a:prstGeom>
        </p:spPr>
      </p:pic>
      <p:pic>
        <p:nvPicPr>
          <p:cNvPr id="14" name="Picture 13">
            <a:extLst>
              <a:ext uri="{FF2B5EF4-FFF2-40B4-BE49-F238E27FC236}">
                <a16:creationId xmlns:a16="http://schemas.microsoft.com/office/drawing/2014/main" id="{6C6C623E-0BFE-33B3-8F02-4C7149791F9D}"/>
              </a:ext>
            </a:extLst>
          </p:cNvPr>
          <p:cNvPicPr>
            <a:picLocks noChangeAspect="1"/>
          </p:cNvPicPr>
          <p:nvPr/>
        </p:nvPicPr>
        <p:blipFill>
          <a:blip r:embed="rId6"/>
          <a:stretch>
            <a:fillRect/>
          </a:stretch>
        </p:blipFill>
        <p:spPr>
          <a:xfrm>
            <a:off x="905960" y="4270122"/>
            <a:ext cx="2792132" cy="1062593"/>
          </a:xfrm>
          <a:prstGeom prst="rect">
            <a:avLst/>
          </a:prstGeom>
        </p:spPr>
      </p:pic>
      <p:sp>
        <p:nvSpPr>
          <p:cNvPr id="15" name="TextBox 14">
            <a:extLst>
              <a:ext uri="{FF2B5EF4-FFF2-40B4-BE49-F238E27FC236}">
                <a16:creationId xmlns:a16="http://schemas.microsoft.com/office/drawing/2014/main" id="{4210EE15-E757-3E0D-4253-C73B722D4AAB}"/>
              </a:ext>
            </a:extLst>
          </p:cNvPr>
          <p:cNvSpPr txBox="1"/>
          <p:nvPr/>
        </p:nvSpPr>
        <p:spPr>
          <a:xfrm>
            <a:off x="9175837" y="2581736"/>
            <a:ext cx="235345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Question Sticker</a:t>
            </a:r>
            <a:endParaRPr lang="en-US" sz="1400"/>
          </a:p>
        </p:txBody>
      </p:sp>
      <p:pic>
        <p:nvPicPr>
          <p:cNvPr id="16" name="Picture 15">
            <a:extLst>
              <a:ext uri="{FF2B5EF4-FFF2-40B4-BE49-F238E27FC236}">
                <a16:creationId xmlns:a16="http://schemas.microsoft.com/office/drawing/2014/main" id="{BF107B8E-C9A3-C299-BFE2-71451515254A}"/>
              </a:ext>
            </a:extLst>
          </p:cNvPr>
          <p:cNvPicPr>
            <a:picLocks noChangeAspect="1"/>
          </p:cNvPicPr>
          <p:nvPr/>
        </p:nvPicPr>
        <p:blipFill>
          <a:blip r:embed="rId7"/>
          <a:srcRect l="11961" t="3460" r="10423" b="11568"/>
          <a:stretch/>
        </p:blipFill>
        <p:spPr>
          <a:xfrm>
            <a:off x="9175837" y="2917842"/>
            <a:ext cx="1891893" cy="1424139"/>
          </a:xfrm>
          <a:prstGeom prst="rect">
            <a:avLst/>
          </a:prstGeom>
        </p:spPr>
      </p:pic>
      <p:pic>
        <p:nvPicPr>
          <p:cNvPr id="17" name="Picture 16">
            <a:extLst>
              <a:ext uri="{FF2B5EF4-FFF2-40B4-BE49-F238E27FC236}">
                <a16:creationId xmlns:a16="http://schemas.microsoft.com/office/drawing/2014/main" id="{9E04D8D8-54FE-133F-74FB-C5AC2ABA0FCD}"/>
              </a:ext>
            </a:extLst>
          </p:cNvPr>
          <p:cNvPicPr>
            <a:picLocks noChangeAspect="1"/>
          </p:cNvPicPr>
          <p:nvPr/>
        </p:nvPicPr>
        <p:blipFill>
          <a:blip r:embed="rId8"/>
          <a:srcRect l="12088" t="5653" r="11489" b="11235"/>
          <a:stretch/>
        </p:blipFill>
        <p:spPr>
          <a:xfrm>
            <a:off x="9175837" y="4422149"/>
            <a:ext cx="1823796" cy="1370531"/>
          </a:xfrm>
          <a:prstGeom prst="rect">
            <a:avLst/>
          </a:prstGeom>
        </p:spPr>
      </p:pic>
      <p:sp>
        <p:nvSpPr>
          <p:cNvPr id="18" name="Oval 17">
            <a:extLst>
              <a:ext uri="{FF2B5EF4-FFF2-40B4-BE49-F238E27FC236}">
                <a16:creationId xmlns:a16="http://schemas.microsoft.com/office/drawing/2014/main" id="{A8D1313E-8AA3-4D24-BD37-6F2BC33BE095}"/>
              </a:ext>
            </a:extLst>
          </p:cNvPr>
          <p:cNvSpPr/>
          <p:nvPr/>
        </p:nvSpPr>
        <p:spPr>
          <a:xfrm>
            <a:off x="9977010" y="2963625"/>
            <a:ext cx="259683" cy="259683"/>
          </a:xfrm>
          <a:prstGeom prst="ellipse">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19" name="Oval 18">
            <a:extLst>
              <a:ext uri="{FF2B5EF4-FFF2-40B4-BE49-F238E27FC236}">
                <a16:creationId xmlns:a16="http://schemas.microsoft.com/office/drawing/2014/main" id="{881BF4BE-4E61-8CDE-5D4B-6E11CC7E3A05}"/>
              </a:ext>
            </a:extLst>
          </p:cNvPr>
          <p:cNvSpPr/>
          <p:nvPr/>
        </p:nvSpPr>
        <p:spPr>
          <a:xfrm>
            <a:off x="9950641" y="4440317"/>
            <a:ext cx="259683" cy="259683"/>
          </a:xfrm>
          <a:prstGeom prst="ellipse">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20" name="TextBox 19">
            <a:extLst>
              <a:ext uri="{FF2B5EF4-FFF2-40B4-BE49-F238E27FC236}">
                <a16:creationId xmlns:a16="http://schemas.microsoft.com/office/drawing/2014/main" id="{80CF8363-ED84-48DB-DB5E-E310B45D4434}"/>
              </a:ext>
            </a:extLst>
          </p:cNvPr>
          <p:cNvSpPr txBox="1"/>
          <p:nvPr/>
        </p:nvSpPr>
        <p:spPr>
          <a:xfrm>
            <a:off x="6796929" y="4497492"/>
            <a:ext cx="158391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800" b="1">
                <a:solidFill>
                  <a:srgbClr val="FF0000"/>
                </a:solidFill>
              </a:rPr>
              <a:t>REMINDER: </a:t>
            </a:r>
            <a:r>
              <a:rPr lang="en-US" sz="800">
                <a:solidFill>
                  <a:srgbClr val="FF0000"/>
                </a:solidFill>
              </a:rPr>
              <a:t>Please use a </a:t>
            </a:r>
            <a:r>
              <a:rPr lang="en-US" sz="800" i="1">
                <a:solidFill>
                  <a:srgbClr val="FF0000"/>
                </a:solidFill>
              </a:rPr>
              <a:t>“Link Sticker” </a:t>
            </a:r>
            <a:r>
              <a:rPr lang="en-US" sz="800">
                <a:solidFill>
                  <a:srgbClr val="FF0000"/>
                </a:solidFill>
              </a:rPr>
              <a:t>to drive people to your GivenGain and avoid using </a:t>
            </a:r>
            <a:r>
              <a:rPr lang="en-US" sz="800" i="1">
                <a:solidFill>
                  <a:srgbClr val="FF0000"/>
                </a:solidFill>
              </a:rPr>
              <a:t>“Donation” </a:t>
            </a:r>
            <a:r>
              <a:rPr lang="en-US" sz="800">
                <a:solidFill>
                  <a:srgbClr val="FF0000"/>
                </a:solidFill>
              </a:rPr>
              <a:t>stickers</a:t>
            </a:r>
            <a:endParaRPr kumimoji="0" lang="en-US" sz="800" i="0" u="none" strike="noStrike" cap="none" spc="0" normalizeH="0" baseline="0">
              <a:ln>
                <a:noFill/>
              </a:ln>
              <a:solidFill>
                <a:srgbClr val="000000"/>
              </a:solidFill>
              <a:effectLst/>
              <a:uFillTx/>
              <a:latin typeface="+mn-lt"/>
              <a:ea typeface="+mn-ea"/>
              <a:cs typeface="+mn-cs"/>
              <a:sym typeface="Avenir Next LT Pro"/>
            </a:endParaRPr>
          </a:p>
        </p:txBody>
      </p:sp>
    </p:spTree>
    <p:extLst>
      <p:ext uri="{BB962C8B-B14F-4D97-AF65-F5344CB8AC3E}">
        <p14:creationId xmlns:p14="http://schemas.microsoft.com/office/powerpoint/2010/main" val="424434082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0E9351-CE65-50AC-FB15-FE61CFC5264F}"/>
              </a:ext>
            </a:extLst>
          </p:cNvPr>
          <p:cNvSpPr>
            <a:spLocks noGrp="1"/>
          </p:cNvSpPr>
          <p:nvPr>
            <p:ph type="sldNum" sz="quarter" idx="2"/>
          </p:nvPr>
        </p:nvSpPr>
        <p:spPr/>
        <p:txBody>
          <a:bodyPr/>
          <a:lstStyle/>
          <a:p>
            <a:fld id="{86CB4B4D-7CA3-9044-876B-883B54F8677D}" type="slidenum">
              <a:rPr lang="en-CO" smtClean="0"/>
              <a:pPr/>
              <a:t>13</a:t>
            </a:fld>
            <a:endParaRPr lang="en-CO"/>
          </a:p>
        </p:txBody>
      </p:sp>
      <p:sp>
        <p:nvSpPr>
          <p:cNvPr id="3" name="Title 41">
            <a:extLst>
              <a:ext uri="{FF2B5EF4-FFF2-40B4-BE49-F238E27FC236}">
                <a16:creationId xmlns:a16="http://schemas.microsoft.com/office/drawing/2014/main" id="{3925CDC2-D501-88F1-D9E3-8FAF189A44CB}"/>
              </a:ext>
            </a:extLst>
          </p:cNvPr>
          <p:cNvSpPr txBox="1">
            <a:spLocks/>
          </p:cNvSpPr>
          <p:nvPr/>
        </p:nvSpPr>
        <p:spPr>
          <a:xfrm>
            <a:off x="842843" y="774536"/>
            <a:ext cx="10509370" cy="436017"/>
          </a:xfrm>
          <a:prstGeom prst="rect">
            <a:avLst/>
          </a:prstGeom>
        </p:spPr>
        <p:txBody>
          <a:bodyPr/>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Instagram caption templates</a:t>
            </a:r>
          </a:p>
        </p:txBody>
      </p:sp>
      <p:sp>
        <p:nvSpPr>
          <p:cNvPr id="4" name="TextBox 3">
            <a:extLst>
              <a:ext uri="{FF2B5EF4-FFF2-40B4-BE49-F238E27FC236}">
                <a16:creationId xmlns:a16="http://schemas.microsoft.com/office/drawing/2014/main" id="{1E8C98EA-E20A-DB5D-77DD-87171291FE6E}"/>
              </a:ext>
            </a:extLst>
          </p:cNvPr>
          <p:cNvSpPr txBox="1"/>
          <p:nvPr/>
        </p:nvSpPr>
        <p:spPr>
          <a:xfrm>
            <a:off x="846092" y="1217883"/>
            <a:ext cx="10506121"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400">
                <a:solidFill>
                  <a:srgbClr val="000000"/>
                </a:solidFill>
              </a:rPr>
              <a:t>If you’re in need of </a:t>
            </a:r>
            <a:r>
              <a:rPr lang="en-US" sz="1400" b="1">
                <a:solidFill>
                  <a:srgbClr val="000000"/>
                </a:solidFill>
              </a:rPr>
              <a:t>caption inspiration</a:t>
            </a:r>
            <a:r>
              <a:rPr lang="en-US" sz="1400">
                <a:solidFill>
                  <a:srgbClr val="000000"/>
                </a:solidFill>
              </a:rPr>
              <a:t>, feel free to use the caption templates below and add your own person information to the fields in </a:t>
            </a:r>
            <a:r>
              <a:rPr lang="en-US" sz="1400">
                <a:solidFill>
                  <a:srgbClr val="FF0000"/>
                </a:solidFill>
              </a:rPr>
              <a:t>red</a:t>
            </a:r>
            <a:r>
              <a:rPr lang="en-US" sz="1400">
                <a:solidFill>
                  <a:srgbClr val="000000"/>
                </a:solidFill>
              </a:rPr>
              <a:t>. </a:t>
            </a:r>
            <a:r>
              <a:rPr lang="en-US" sz="1400" u="sng">
                <a:solidFill>
                  <a:srgbClr val="000000"/>
                </a:solidFill>
              </a:rPr>
              <a:t>Note: “link in bio” language should only be used for Instagram posts.</a:t>
            </a:r>
          </a:p>
          <a:p>
            <a:endParaRPr lang="en-US" sz="1400">
              <a:solidFill>
                <a:srgbClr val="000000"/>
              </a:solidFill>
            </a:endParaRPr>
          </a:p>
        </p:txBody>
      </p:sp>
      <p:sp>
        <p:nvSpPr>
          <p:cNvPr id="5" name="TextBox 4">
            <a:extLst>
              <a:ext uri="{FF2B5EF4-FFF2-40B4-BE49-F238E27FC236}">
                <a16:creationId xmlns:a16="http://schemas.microsoft.com/office/drawing/2014/main" id="{C016AFA8-7593-A243-471B-1AC9EC85014B}"/>
              </a:ext>
            </a:extLst>
          </p:cNvPr>
          <p:cNvSpPr txBox="1"/>
          <p:nvPr/>
        </p:nvSpPr>
        <p:spPr>
          <a:xfrm>
            <a:off x="901418" y="2079401"/>
            <a:ext cx="2044125" cy="307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Option 1</a:t>
            </a:r>
            <a:endParaRPr lang="en-US" sz="1400"/>
          </a:p>
        </p:txBody>
      </p:sp>
      <p:sp>
        <p:nvSpPr>
          <p:cNvPr id="6" name="TextBox 5">
            <a:extLst>
              <a:ext uri="{FF2B5EF4-FFF2-40B4-BE49-F238E27FC236}">
                <a16:creationId xmlns:a16="http://schemas.microsoft.com/office/drawing/2014/main" id="{95125C33-09B3-9086-1B6D-B28770698CC6}"/>
              </a:ext>
            </a:extLst>
          </p:cNvPr>
          <p:cNvSpPr txBox="1"/>
          <p:nvPr/>
        </p:nvSpPr>
        <p:spPr>
          <a:xfrm>
            <a:off x="901418" y="3550314"/>
            <a:ext cx="235345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Option 2</a:t>
            </a:r>
            <a:endParaRPr lang="en-US" sz="1400"/>
          </a:p>
        </p:txBody>
      </p:sp>
      <p:sp>
        <p:nvSpPr>
          <p:cNvPr id="7" name="TextBox 6">
            <a:extLst>
              <a:ext uri="{FF2B5EF4-FFF2-40B4-BE49-F238E27FC236}">
                <a16:creationId xmlns:a16="http://schemas.microsoft.com/office/drawing/2014/main" id="{B0C650DA-CAD4-2017-7D9D-10F7D53388A3}"/>
              </a:ext>
            </a:extLst>
          </p:cNvPr>
          <p:cNvSpPr txBox="1"/>
          <p:nvPr/>
        </p:nvSpPr>
        <p:spPr>
          <a:xfrm>
            <a:off x="901418" y="4853773"/>
            <a:ext cx="235345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Option 3</a:t>
            </a:r>
            <a:endParaRPr lang="en-US" sz="1400"/>
          </a:p>
        </p:txBody>
      </p:sp>
      <p:sp>
        <p:nvSpPr>
          <p:cNvPr id="8" name="TextBox 7">
            <a:extLst>
              <a:ext uri="{FF2B5EF4-FFF2-40B4-BE49-F238E27FC236}">
                <a16:creationId xmlns:a16="http://schemas.microsoft.com/office/drawing/2014/main" id="{AD5646A0-2CCE-3C84-085A-A8679238A254}"/>
              </a:ext>
            </a:extLst>
          </p:cNvPr>
          <p:cNvSpPr txBox="1"/>
          <p:nvPr/>
        </p:nvSpPr>
        <p:spPr>
          <a:xfrm>
            <a:off x="937276" y="2402164"/>
            <a:ext cx="1059957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1400">
                <a:ea typeface="+mn-lt"/>
                <a:cs typeface="+mn-lt"/>
              </a:rPr>
              <a:t>I'm proud to run for a cause in this </a:t>
            </a:r>
            <a:r>
              <a:rPr lang="en-US" sz="1400">
                <a:solidFill>
                  <a:srgbClr val="000000"/>
                </a:solidFill>
                <a:ea typeface="+mn-lt"/>
                <a:cs typeface="+mn-lt"/>
              </a:rPr>
              <a:t>year's 129th </a:t>
            </a:r>
            <a:r>
              <a:rPr lang="en-US" sz="1400">
                <a:ea typeface="+mn-lt"/>
                <a:cs typeface="+mn-lt"/>
              </a:rPr>
              <a:t>Boston Marathon presented</a:t>
            </a:r>
            <a:r>
              <a:rPr lang="en-US" sz="1400">
                <a:solidFill>
                  <a:srgbClr val="000000"/>
                </a:solidFill>
                <a:ea typeface="+mn-lt"/>
                <a:cs typeface="+mn-lt"/>
              </a:rPr>
              <a:t> by </a:t>
            </a:r>
            <a:r>
              <a:rPr lang="en-US" sz="1400">
                <a:solidFill>
                  <a:srgbClr val="0070C0"/>
                </a:solidFill>
                <a:ea typeface="+mn-lt"/>
                <a:cs typeface="+mn-lt"/>
              </a:rPr>
              <a:t>@bankofamerica</a:t>
            </a:r>
            <a:r>
              <a:rPr lang="en-US" sz="1400">
                <a:ea typeface="+mn-lt"/>
                <a:cs typeface="+mn-lt"/>
              </a:rPr>
              <a:t>. 🏃 Every step I take during this marathon is a step toward helping </a:t>
            </a:r>
            <a:r>
              <a:rPr lang="en-US" sz="1400">
                <a:solidFill>
                  <a:srgbClr val="FF0000"/>
                </a:solidFill>
                <a:ea typeface="+mn-lt"/>
                <a:cs typeface="+mn-lt"/>
              </a:rPr>
              <a:t>@[</a:t>
            </a:r>
            <a:r>
              <a:rPr lang="en-US" sz="1400" err="1">
                <a:solidFill>
                  <a:srgbClr val="FF0000"/>
                </a:solidFill>
                <a:ea typeface="+mn-lt"/>
                <a:cs typeface="+mn-lt"/>
              </a:rPr>
              <a:t>yourcharity</a:t>
            </a:r>
            <a:r>
              <a:rPr lang="en-US" sz="1400">
                <a:solidFill>
                  <a:srgbClr val="FF0000"/>
                </a:solidFill>
                <a:ea typeface="+mn-lt"/>
                <a:cs typeface="+mn-lt"/>
              </a:rPr>
              <a:t>] </a:t>
            </a:r>
            <a:r>
              <a:rPr lang="en-US" sz="1400">
                <a:ea typeface="+mn-lt"/>
                <a:cs typeface="+mn-lt"/>
              </a:rPr>
              <a:t>create lasting change. This cause is incredibly important to me because </a:t>
            </a:r>
            <a:r>
              <a:rPr lang="en-US" sz="1400">
                <a:solidFill>
                  <a:srgbClr val="FF0000"/>
                </a:solidFill>
                <a:ea typeface="+mn-lt"/>
                <a:cs typeface="+mn-lt"/>
              </a:rPr>
              <a:t>[insert personal connection]</a:t>
            </a:r>
            <a:r>
              <a:rPr lang="en-US" sz="1400">
                <a:ea typeface="+mn-lt"/>
                <a:cs typeface="+mn-lt"/>
              </a:rPr>
              <a:t>. Please consider visiting the link in my bio to help me reach my fundraising goal!</a:t>
            </a:r>
            <a:r>
              <a:rPr lang="en-US" sz="1400">
                <a:solidFill>
                  <a:srgbClr val="8FAADC"/>
                </a:solidFill>
                <a:ea typeface="+mn-lt"/>
                <a:cs typeface="+mn-lt"/>
              </a:rPr>
              <a:t> </a:t>
            </a:r>
            <a:r>
              <a:rPr lang="en-US" sz="1400">
                <a:solidFill>
                  <a:srgbClr val="0070C0"/>
                </a:solidFill>
                <a:ea typeface="+mn-lt"/>
                <a:cs typeface="+mn-lt"/>
              </a:rPr>
              <a:t>#BostonMarathon #Boston129</a:t>
            </a:r>
            <a:endParaRPr lang="en-US" sz="1400"/>
          </a:p>
        </p:txBody>
      </p:sp>
      <p:sp>
        <p:nvSpPr>
          <p:cNvPr id="9" name="TextBox 8">
            <a:extLst>
              <a:ext uri="{FF2B5EF4-FFF2-40B4-BE49-F238E27FC236}">
                <a16:creationId xmlns:a16="http://schemas.microsoft.com/office/drawing/2014/main" id="{C23ADC0B-F6C5-9552-88DF-E6BE589D2443}"/>
              </a:ext>
            </a:extLst>
          </p:cNvPr>
          <p:cNvSpPr txBox="1"/>
          <p:nvPr/>
        </p:nvSpPr>
        <p:spPr>
          <a:xfrm>
            <a:off x="937275" y="3877482"/>
            <a:ext cx="10599575"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400">
                <a:solidFill>
                  <a:srgbClr val="000000"/>
                </a:solidFill>
              </a:rPr>
              <a:t>I’m counting down the days until this year’s 129</a:t>
            </a:r>
            <a:r>
              <a:rPr lang="en-US" sz="1400" baseline="30000">
                <a:solidFill>
                  <a:srgbClr val="000000"/>
                </a:solidFill>
              </a:rPr>
              <a:t>th</a:t>
            </a:r>
            <a:r>
              <a:rPr lang="en-US" sz="1400">
                <a:solidFill>
                  <a:srgbClr val="000000"/>
                </a:solidFill>
              </a:rPr>
              <a:t> Boston Marathon presented by </a:t>
            </a:r>
            <a:r>
              <a:rPr lang="en-US" sz="1400">
                <a:solidFill>
                  <a:srgbClr val="0070C0"/>
                </a:solidFill>
              </a:rPr>
              <a:t>@bankofamerica</a:t>
            </a:r>
            <a:r>
              <a:rPr lang="en-US" sz="1400">
                <a:solidFill>
                  <a:srgbClr val="000000"/>
                </a:solidFill>
              </a:rPr>
              <a:t>! 👟 This year, I’m lacing up to support </a:t>
            </a:r>
            <a:r>
              <a:rPr lang="en-US" sz="1400">
                <a:solidFill>
                  <a:srgbClr val="FF0000"/>
                </a:solidFill>
              </a:rPr>
              <a:t>@[</a:t>
            </a:r>
            <a:r>
              <a:rPr lang="en-US" sz="1400" err="1">
                <a:solidFill>
                  <a:srgbClr val="FF0000"/>
                </a:solidFill>
              </a:rPr>
              <a:t>yourchatity</a:t>
            </a:r>
            <a:r>
              <a:rPr lang="en-US" sz="1400">
                <a:solidFill>
                  <a:srgbClr val="FF0000"/>
                </a:solidFill>
              </a:rPr>
              <a:t>] </a:t>
            </a:r>
            <a:r>
              <a:rPr lang="en-US" sz="1400">
                <a:solidFill>
                  <a:srgbClr val="000000"/>
                </a:solidFill>
              </a:rPr>
              <a:t>and their incredible mission. Your support means the world to me — please visit the link in my bio if you’d like to contribute and help make an impact. </a:t>
            </a:r>
            <a:r>
              <a:rPr lang="en-US" sz="1400">
                <a:solidFill>
                  <a:srgbClr val="0070C0"/>
                </a:solidFill>
                <a:ea typeface="+mn-lt"/>
                <a:cs typeface="+mn-lt"/>
              </a:rPr>
              <a:t>#BostonMarathon #Boston129</a:t>
            </a:r>
            <a:endParaRPr lang="en-US" sz="1400">
              <a:solidFill>
                <a:srgbClr val="000000"/>
              </a:solidFill>
            </a:endParaRPr>
          </a:p>
        </p:txBody>
      </p:sp>
      <p:sp>
        <p:nvSpPr>
          <p:cNvPr id="10" name="TextBox 9">
            <a:extLst>
              <a:ext uri="{FF2B5EF4-FFF2-40B4-BE49-F238E27FC236}">
                <a16:creationId xmlns:a16="http://schemas.microsoft.com/office/drawing/2014/main" id="{86313939-04BE-5AB0-EF93-E8513B7A7F6B}"/>
              </a:ext>
            </a:extLst>
          </p:cNvPr>
          <p:cNvSpPr txBox="1"/>
          <p:nvPr/>
        </p:nvSpPr>
        <p:spPr>
          <a:xfrm>
            <a:off x="937275" y="5180941"/>
            <a:ext cx="10599575"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400">
                <a:solidFill>
                  <a:srgbClr val="000000"/>
                </a:solidFill>
              </a:rPr>
              <a:t>I’m honored to be running in the 129</a:t>
            </a:r>
            <a:r>
              <a:rPr lang="en-US" sz="1400" baseline="30000">
                <a:solidFill>
                  <a:srgbClr val="000000"/>
                </a:solidFill>
              </a:rPr>
              <a:t>th</a:t>
            </a:r>
            <a:r>
              <a:rPr lang="en-US" sz="1400">
                <a:solidFill>
                  <a:srgbClr val="000000"/>
                </a:solidFill>
              </a:rPr>
              <a:t> Boston Marathon presented by </a:t>
            </a:r>
            <a:r>
              <a:rPr lang="en-US" sz="1400">
                <a:solidFill>
                  <a:srgbClr val="0070C0"/>
                </a:solidFill>
              </a:rPr>
              <a:t>@bankofamerica</a:t>
            </a:r>
            <a:r>
              <a:rPr lang="en-US" sz="1400">
                <a:solidFill>
                  <a:srgbClr val="000000"/>
                </a:solidFill>
              </a:rPr>
              <a:t>, in support of </a:t>
            </a:r>
            <a:r>
              <a:rPr lang="en-US" sz="1400">
                <a:solidFill>
                  <a:srgbClr val="FF0000"/>
                </a:solidFill>
              </a:rPr>
              <a:t>@[</a:t>
            </a:r>
            <a:r>
              <a:rPr lang="en-US" sz="1400" err="1">
                <a:solidFill>
                  <a:srgbClr val="FF0000"/>
                </a:solidFill>
              </a:rPr>
              <a:t>yourcharity</a:t>
            </a:r>
            <a:r>
              <a:rPr lang="en-US" sz="1400">
                <a:solidFill>
                  <a:srgbClr val="FF0000"/>
                </a:solidFill>
              </a:rPr>
              <a:t>]</a:t>
            </a:r>
            <a:r>
              <a:rPr lang="en-US" sz="1400"/>
              <a:t>.</a:t>
            </a:r>
            <a:r>
              <a:rPr lang="en-US" sz="1400">
                <a:solidFill>
                  <a:srgbClr val="FF0000"/>
                </a:solidFill>
              </a:rPr>
              <a:t> </a:t>
            </a:r>
            <a:r>
              <a:rPr lang="en-US" sz="1400">
                <a:solidFill>
                  <a:srgbClr val="000000"/>
                </a:solidFill>
              </a:rPr>
              <a:t>I’m passionate about this cause because</a:t>
            </a:r>
            <a:r>
              <a:rPr lang="en-US" sz="1400">
                <a:ea typeface="+mn-lt"/>
                <a:cs typeface="+mn-lt"/>
              </a:rPr>
              <a:t> </a:t>
            </a:r>
            <a:r>
              <a:rPr lang="en-US" sz="1400">
                <a:solidFill>
                  <a:srgbClr val="FF0000"/>
                </a:solidFill>
                <a:ea typeface="+mn-lt"/>
                <a:cs typeface="+mn-lt"/>
              </a:rPr>
              <a:t>[________]</a:t>
            </a:r>
            <a:r>
              <a:rPr lang="en-US" sz="1400">
                <a:ea typeface="+mn-lt"/>
                <a:cs typeface="+mn-lt"/>
              </a:rPr>
              <a:t>. If you want to help me, make a difference, please visit the link in my bio to donate! </a:t>
            </a:r>
            <a:r>
              <a:rPr lang="en-US" sz="1400">
                <a:solidFill>
                  <a:srgbClr val="0070C0"/>
                </a:solidFill>
                <a:ea typeface="+mn-lt"/>
                <a:cs typeface="+mn-lt"/>
              </a:rPr>
              <a:t>#BostonMarathon #Boston129</a:t>
            </a:r>
            <a:endParaRPr lang="en-US" sz="1400">
              <a:solidFill>
                <a:srgbClr val="000000"/>
              </a:solidFill>
            </a:endParaRPr>
          </a:p>
        </p:txBody>
      </p:sp>
    </p:spTree>
    <p:extLst>
      <p:ext uri="{BB962C8B-B14F-4D97-AF65-F5344CB8AC3E}">
        <p14:creationId xmlns:p14="http://schemas.microsoft.com/office/powerpoint/2010/main" val="276714140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9ED021-8819-C554-4FEC-A0BA173054B4}"/>
              </a:ext>
            </a:extLst>
          </p:cNvPr>
          <p:cNvSpPr>
            <a:spLocks noGrp="1"/>
          </p:cNvSpPr>
          <p:nvPr>
            <p:ph type="sldNum" sz="quarter" idx="2"/>
          </p:nvPr>
        </p:nvSpPr>
        <p:spPr/>
        <p:txBody>
          <a:bodyPr/>
          <a:lstStyle/>
          <a:p>
            <a:fld id="{86CB4B4D-7CA3-9044-876B-883B54F8677D}" type="slidenum">
              <a:rPr lang="en-CO" smtClean="0"/>
              <a:pPr/>
              <a:t>14</a:t>
            </a:fld>
            <a:endParaRPr lang="en-CO"/>
          </a:p>
        </p:txBody>
      </p:sp>
      <p:sp>
        <p:nvSpPr>
          <p:cNvPr id="3" name="Title 41">
            <a:extLst>
              <a:ext uri="{FF2B5EF4-FFF2-40B4-BE49-F238E27FC236}">
                <a16:creationId xmlns:a16="http://schemas.microsoft.com/office/drawing/2014/main" id="{62099A7F-A901-DEC6-293D-BB5537B30C22}"/>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Shareable images</a:t>
            </a:r>
          </a:p>
        </p:txBody>
      </p:sp>
      <p:sp>
        <p:nvSpPr>
          <p:cNvPr id="4" name="TextBox 3">
            <a:extLst>
              <a:ext uri="{FF2B5EF4-FFF2-40B4-BE49-F238E27FC236}">
                <a16:creationId xmlns:a16="http://schemas.microsoft.com/office/drawing/2014/main" id="{273E7D64-B245-56A5-40E9-E680C9F69C9B}"/>
              </a:ext>
            </a:extLst>
          </p:cNvPr>
          <p:cNvSpPr txBox="1"/>
          <p:nvPr/>
        </p:nvSpPr>
        <p:spPr>
          <a:xfrm>
            <a:off x="846092" y="1217883"/>
            <a:ext cx="1050612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400">
                <a:solidFill>
                  <a:srgbClr val="000000"/>
                </a:solidFill>
              </a:rPr>
              <a:t>If you’re looking for an image to post, these </a:t>
            </a:r>
            <a:r>
              <a:rPr lang="en-US" sz="1400" b="1">
                <a:solidFill>
                  <a:srgbClr val="000000"/>
                </a:solidFill>
              </a:rPr>
              <a:t>pre-approved images </a:t>
            </a:r>
            <a:r>
              <a:rPr lang="en-US" sz="1400">
                <a:solidFill>
                  <a:srgbClr val="000000"/>
                </a:solidFill>
              </a:rPr>
              <a:t>can be shared on your social media channels and are in the zip folder provided with platform specific sizes. </a:t>
            </a:r>
          </a:p>
        </p:txBody>
      </p:sp>
      <p:sp>
        <p:nvSpPr>
          <p:cNvPr id="5" name="TextBox 4">
            <a:extLst>
              <a:ext uri="{FF2B5EF4-FFF2-40B4-BE49-F238E27FC236}">
                <a16:creationId xmlns:a16="http://schemas.microsoft.com/office/drawing/2014/main" id="{AE16EE11-0F6F-4A13-D095-58AC7309ADC9}"/>
              </a:ext>
            </a:extLst>
          </p:cNvPr>
          <p:cNvSpPr txBox="1"/>
          <p:nvPr/>
        </p:nvSpPr>
        <p:spPr>
          <a:xfrm>
            <a:off x="833650" y="1917166"/>
            <a:ext cx="2044125" cy="307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Option 1</a:t>
            </a:r>
            <a:endParaRPr lang="en-US" sz="1400"/>
          </a:p>
        </p:txBody>
      </p:sp>
      <p:sp>
        <p:nvSpPr>
          <p:cNvPr id="6" name="TextBox 5">
            <a:extLst>
              <a:ext uri="{FF2B5EF4-FFF2-40B4-BE49-F238E27FC236}">
                <a16:creationId xmlns:a16="http://schemas.microsoft.com/office/drawing/2014/main" id="{24D8B1FC-70FA-25CD-D2D5-55135F8DDEBF}"/>
              </a:ext>
            </a:extLst>
          </p:cNvPr>
          <p:cNvSpPr txBox="1"/>
          <p:nvPr/>
        </p:nvSpPr>
        <p:spPr>
          <a:xfrm>
            <a:off x="4088524" y="1917212"/>
            <a:ext cx="235345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Option 2</a:t>
            </a:r>
            <a:endParaRPr lang="en-US" sz="1400"/>
          </a:p>
        </p:txBody>
      </p:sp>
      <p:sp>
        <p:nvSpPr>
          <p:cNvPr id="7" name="TextBox 6">
            <a:extLst>
              <a:ext uri="{FF2B5EF4-FFF2-40B4-BE49-F238E27FC236}">
                <a16:creationId xmlns:a16="http://schemas.microsoft.com/office/drawing/2014/main" id="{A5FC17EA-4E70-0D14-33B3-8B1E0E195FDB}"/>
              </a:ext>
            </a:extLst>
          </p:cNvPr>
          <p:cNvSpPr txBox="1"/>
          <p:nvPr/>
        </p:nvSpPr>
        <p:spPr>
          <a:xfrm>
            <a:off x="7652729" y="1917212"/>
            <a:ext cx="235345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Option 3</a:t>
            </a:r>
            <a:endParaRPr lang="en-US" sz="1400"/>
          </a:p>
        </p:txBody>
      </p:sp>
      <p:pic>
        <p:nvPicPr>
          <p:cNvPr id="8" name="Picture 7">
            <a:extLst>
              <a:ext uri="{FF2B5EF4-FFF2-40B4-BE49-F238E27FC236}">
                <a16:creationId xmlns:a16="http://schemas.microsoft.com/office/drawing/2014/main" id="{7C9C4C95-77B6-B7E2-9C15-958ABF9CF6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89824" y="2238447"/>
            <a:ext cx="2468816" cy="3086020"/>
          </a:xfrm>
          <a:prstGeom prst="rect">
            <a:avLst/>
          </a:prstGeom>
        </p:spPr>
      </p:pic>
      <p:pic>
        <p:nvPicPr>
          <p:cNvPr id="9" name="Picture 8">
            <a:extLst>
              <a:ext uri="{FF2B5EF4-FFF2-40B4-BE49-F238E27FC236}">
                <a16:creationId xmlns:a16="http://schemas.microsoft.com/office/drawing/2014/main" id="{B7A9D84C-9F1D-25CE-F69A-058E8C51337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751672" y="2238447"/>
            <a:ext cx="2472846" cy="3091057"/>
          </a:xfrm>
          <a:prstGeom prst="rect">
            <a:avLst/>
          </a:prstGeom>
        </p:spPr>
      </p:pic>
      <p:pic>
        <p:nvPicPr>
          <p:cNvPr id="10" name="Picture 9">
            <a:extLst>
              <a:ext uri="{FF2B5EF4-FFF2-40B4-BE49-F238E27FC236}">
                <a16:creationId xmlns:a16="http://schemas.microsoft.com/office/drawing/2014/main" id="{96EE2CE4-5A77-7281-ED87-C5CEBA77EC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93808" y="2238447"/>
            <a:ext cx="2468815" cy="3086018"/>
          </a:xfrm>
          <a:prstGeom prst="rect">
            <a:avLst/>
          </a:prstGeom>
        </p:spPr>
      </p:pic>
    </p:spTree>
    <p:extLst>
      <p:ext uri="{BB962C8B-B14F-4D97-AF65-F5344CB8AC3E}">
        <p14:creationId xmlns:p14="http://schemas.microsoft.com/office/powerpoint/2010/main" val="2332617908"/>
      </p:ext>
    </p:extLst>
  </p:cSld>
  <p:clrMapOvr>
    <a:masterClrMapping/>
  </p:clrMapOvr>
  <p:transition spd="med"/>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1D8594-D317-3F4A-DDAD-625A6D2B4DF7}"/>
              </a:ext>
            </a:extLst>
          </p:cNvPr>
          <p:cNvSpPr>
            <a:spLocks noGrp="1"/>
          </p:cNvSpPr>
          <p:nvPr>
            <p:ph type="sldNum" sz="quarter" idx="2"/>
          </p:nvPr>
        </p:nvSpPr>
        <p:spPr/>
        <p:txBody>
          <a:bodyPr/>
          <a:lstStyle/>
          <a:p>
            <a:fld id="{86CB4B4D-7CA3-9044-876B-883B54F8677D}" type="slidenum">
              <a:rPr lang="en-CO" smtClean="0"/>
              <a:pPr/>
              <a:t>15</a:t>
            </a:fld>
            <a:endParaRPr lang="en-CO"/>
          </a:p>
        </p:txBody>
      </p:sp>
      <p:pic>
        <p:nvPicPr>
          <p:cNvPr id="3" name="Picture 2">
            <a:extLst>
              <a:ext uri="{FF2B5EF4-FFF2-40B4-BE49-F238E27FC236}">
                <a16:creationId xmlns:a16="http://schemas.microsoft.com/office/drawing/2014/main" id="{21B546F9-19C1-48D1-A6F5-6656D37A13A8}"/>
              </a:ext>
            </a:extLst>
          </p:cNvPr>
          <p:cNvPicPr>
            <a:picLocks noChangeAspect="1"/>
          </p:cNvPicPr>
          <p:nvPr/>
        </p:nvPicPr>
        <p:blipFill>
          <a:blip r:embed="rId2" cstate="print">
            <a:extLst>
              <a:ext uri="{28A0092B-C50C-407E-A947-70E740481C1C}">
                <a14:useLocalDpi xmlns:a14="http://schemas.microsoft.com/office/drawing/2010/main" val="0"/>
              </a:ext>
            </a:extLst>
          </a:blip>
          <a:srcRect l="2351" t="2090" r="2377" b="2640"/>
          <a:stretch/>
        </p:blipFill>
        <p:spPr>
          <a:xfrm>
            <a:off x="5730473" y="1727731"/>
            <a:ext cx="2492494" cy="4431101"/>
          </a:xfrm>
          <a:prstGeom prst="rect">
            <a:avLst/>
          </a:prstGeom>
        </p:spPr>
      </p:pic>
      <p:sp>
        <p:nvSpPr>
          <p:cNvPr id="4" name="Rectangle 3">
            <a:extLst>
              <a:ext uri="{FF2B5EF4-FFF2-40B4-BE49-F238E27FC236}">
                <a16:creationId xmlns:a16="http://schemas.microsoft.com/office/drawing/2014/main" id="{55339BA3-F976-AE9E-04E5-9060B0CC0B0E}"/>
              </a:ext>
            </a:extLst>
          </p:cNvPr>
          <p:cNvSpPr/>
          <p:nvPr/>
        </p:nvSpPr>
        <p:spPr>
          <a:xfrm flipV="1">
            <a:off x="5730473" y="1727731"/>
            <a:ext cx="2492494" cy="711739"/>
          </a:xfrm>
          <a:prstGeom prst="rect">
            <a:avLst/>
          </a:prstGeom>
          <a:gradFill flip="none" rotWithShape="1">
            <a:gsLst>
              <a:gs pos="0">
                <a:schemeClr val="tx1">
                  <a:alpha val="45000"/>
                </a:schemeClr>
              </a:gs>
              <a:gs pos="35000">
                <a:schemeClr val="bg2">
                  <a:alpha val="36941"/>
                </a:schemeClr>
              </a:gs>
              <a:gs pos="99000">
                <a:schemeClr val="accent6">
                  <a:lumMod val="60000"/>
                  <a:lumOff val="40000"/>
                  <a:alpha val="0"/>
                </a:schemeClr>
              </a:gs>
            </a:gsLst>
            <a:lin ang="162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5" name="TextBox 4">
            <a:extLst>
              <a:ext uri="{FF2B5EF4-FFF2-40B4-BE49-F238E27FC236}">
                <a16:creationId xmlns:a16="http://schemas.microsoft.com/office/drawing/2014/main" id="{0322B3F4-5954-1F5D-5917-85659F1A47CD}"/>
              </a:ext>
            </a:extLst>
          </p:cNvPr>
          <p:cNvSpPr txBox="1"/>
          <p:nvPr/>
        </p:nvSpPr>
        <p:spPr>
          <a:xfrm>
            <a:off x="5994115" y="1763736"/>
            <a:ext cx="296371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solidFill>
                  <a:schemeClr val="bg1"/>
                </a:solidFill>
                <a:ea typeface="+mn-lt"/>
                <a:cs typeface="+mn-lt"/>
              </a:rPr>
              <a:t>YourSocialHandle</a:t>
            </a:r>
            <a:r>
              <a:rPr lang="en-US" sz="800" b="1">
                <a:solidFill>
                  <a:schemeClr val="bg1"/>
                </a:solidFill>
                <a:ea typeface="+mn-lt"/>
                <a:cs typeface="+mn-lt"/>
              </a:rPr>
              <a:t> </a:t>
            </a:r>
            <a:endParaRPr lang="en-US" sz="800">
              <a:solidFill>
                <a:schemeClr val="bg1"/>
              </a:solidFill>
              <a:ea typeface="Calibri"/>
              <a:cs typeface="Calibri"/>
            </a:endParaRPr>
          </a:p>
        </p:txBody>
      </p:sp>
      <p:sp>
        <p:nvSpPr>
          <p:cNvPr id="6" name="Oval 5">
            <a:extLst>
              <a:ext uri="{FF2B5EF4-FFF2-40B4-BE49-F238E27FC236}">
                <a16:creationId xmlns:a16="http://schemas.microsoft.com/office/drawing/2014/main" id="{8DBD989C-DC96-5DC1-85A1-E04230C00B21}"/>
              </a:ext>
            </a:extLst>
          </p:cNvPr>
          <p:cNvSpPr/>
          <p:nvPr/>
        </p:nvSpPr>
        <p:spPr>
          <a:xfrm>
            <a:off x="5789870" y="1796743"/>
            <a:ext cx="238665" cy="209910"/>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8" name="Picture 7">
            <a:extLst>
              <a:ext uri="{FF2B5EF4-FFF2-40B4-BE49-F238E27FC236}">
                <a16:creationId xmlns:a16="http://schemas.microsoft.com/office/drawing/2014/main" id="{22E343E2-D9EF-4995-DBC9-AD2D3579BB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50220" y="5642351"/>
            <a:ext cx="736886" cy="196018"/>
          </a:xfrm>
          <a:prstGeom prst="rect">
            <a:avLst/>
          </a:prstGeom>
          <a:effectLst>
            <a:outerShdw blurRad="63500" sx="102000" sy="102000" algn="ctr" rotWithShape="0">
              <a:prstClr val="black">
                <a:alpha val="40000"/>
              </a:prstClr>
            </a:outerShdw>
          </a:effectLst>
        </p:spPr>
      </p:pic>
      <p:sp>
        <p:nvSpPr>
          <p:cNvPr id="9" name="Title 41">
            <a:extLst>
              <a:ext uri="{FF2B5EF4-FFF2-40B4-BE49-F238E27FC236}">
                <a16:creationId xmlns:a16="http://schemas.microsoft.com/office/drawing/2014/main" id="{EAEE3F2C-5DDA-719F-B935-5E9235634D56}"/>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Examples of how it could come to life on your social channels</a:t>
            </a:r>
          </a:p>
        </p:txBody>
      </p:sp>
      <p:pic>
        <p:nvPicPr>
          <p:cNvPr id="10" name="Picture 9" descr="A screenshot of a person running&#10;&#10;Description automatically generated">
            <a:extLst>
              <a:ext uri="{FF2B5EF4-FFF2-40B4-BE49-F238E27FC236}">
                <a16:creationId xmlns:a16="http://schemas.microsoft.com/office/drawing/2014/main" id="{F6035B4E-7BF4-1054-2B9A-E0B9DFC56FF6}"/>
              </a:ext>
            </a:extLst>
          </p:cNvPr>
          <p:cNvPicPr>
            <a:picLocks noChangeAspect="1"/>
          </p:cNvPicPr>
          <p:nvPr/>
        </p:nvPicPr>
        <p:blipFill>
          <a:blip r:embed="rId4"/>
          <a:stretch>
            <a:fillRect/>
          </a:stretch>
        </p:blipFill>
        <p:spPr>
          <a:xfrm>
            <a:off x="2274562" y="1538810"/>
            <a:ext cx="3409084" cy="4783858"/>
          </a:xfrm>
          <a:prstGeom prst="rect">
            <a:avLst/>
          </a:prstGeom>
        </p:spPr>
      </p:pic>
      <p:sp>
        <p:nvSpPr>
          <p:cNvPr id="11" name="TextBox 10">
            <a:extLst>
              <a:ext uri="{FF2B5EF4-FFF2-40B4-BE49-F238E27FC236}">
                <a16:creationId xmlns:a16="http://schemas.microsoft.com/office/drawing/2014/main" id="{0C4B2475-7570-7FF8-1EEF-D6462DBEA9F8}"/>
              </a:ext>
            </a:extLst>
          </p:cNvPr>
          <p:cNvSpPr txBox="1"/>
          <p:nvPr/>
        </p:nvSpPr>
        <p:spPr>
          <a:xfrm>
            <a:off x="2607491" y="5066735"/>
            <a:ext cx="273149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err="1">
                <a:solidFill>
                  <a:srgbClr val="FF0000"/>
                </a:solidFill>
                <a:ea typeface="+mn-lt"/>
                <a:cs typeface="+mn-lt"/>
              </a:rPr>
              <a:t>YourSocialHandle</a:t>
            </a:r>
            <a:r>
              <a:rPr lang="en-US" sz="900" b="1">
                <a:solidFill>
                  <a:srgbClr val="8FAADC"/>
                </a:solidFill>
                <a:ea typeface="+mn-lt"/>
                <a:cs typeface="+mn-lt"/>
              </a:rPr>
              <a:t> </a:t>
            </a:r>
            <a:r>
              <a:rPr lang="en-US" sz="900">
                <a:solidFill>
                  <a:srgbClr val="000000"/>
                </a:solidFill>
                <a:ea typeface="+mn-lt"/>
                <a:cs typeface="+mn-lt"/>
              </a:rPr>
              <a:t> </a:t>
            </a:r>
            <a:r>
              <a:rPr lang="en-US" sz="900">
                <a:ea typeface="+mn-lt"/>
                <a:cs typeface="+mn-lt"/>
              </a:rPr>
              <a:t>I'm proud to run for a cause in this </a:t>
            </a:r>
            <a:r>
              <a:rPr lang="en-US" sz="900">
                <a:solidFill>
                  <a:srgbClr val="000000"/>
                </a:solidFill>
                <a:ea typeface="+mn-lt"/>
                <a:cs typeface="+mn-lt"/>
              </a:rPr>
              <a:t>year's 129th </a:t>
            </a:r>
            <a:r>
              <a:rPr lang="en-US" sz="900">
                <a:ea typeface="+mn-lt"/>
                <a:cs typeface="+mn-lt"/>
              </a:rPr>
              <a:t>Boston Marathon </a:t>
            </a:r>
            <a:endParaRPr lang="en-US" sz="900">
              <a:solidFill>
                <a:srgbClr val="8FAADC"/>
              </a:solidFill>
              <a:ea typeface="+mn-lt"/>
              <a:cs typeface="+mn-lt"/>
            </a:endParaRPr>
          </a:p>
          <a:p>
            <a:r>
              <a:rPr lang="en-US" sz="900">
                <a:ea typeface="+mn-lt"/>
                <a:cs typeface="+mn-lt"/>
              </a:rPr>
              <a:t>presented</a:t>
            </a:r>
            <a:r>
              <a:rPr lang="en-US" sz="900">
                <a:solidFill>
                  <a:srgbClr val="000000"/>
                </a:solidFill>
                <a:ea typeface="+mn-lt"/>
                <a:cs typeface="+mn-lt"/>
              </a:rPr>
              <a:t> by </a:t>
            </a:r>
            <a:r>
              <a:rPr lang="en-US" sz="900">
                <a:solidFill>
                  <a:srgbClr val="0070C0"/>
                </a:solidFill>
                <a:ea typeface="+mn-lt"/>
                <a:cs typeface="+mn-lt"/>
              </a:rPr>
              <a:t>@bankofamerica</a:t>
            </a:r>
            <a:r>
              <a:rPr lang="en-US" sz="900">
                <a:ea typeface="+mn-lt"/>
                <a:cs typeface="+mn-lt"/>
              </a:rPr>
              <a:t>. My marathon is for </a:t>
            </a:r>
            <a:r>
              <a:rPr lang="en-US" sz="900">
                <a:solidFill>
                  <a:srgbClr val="FF0000"/>
                </a:solidFill>
                <a:ea typeface="+mn-lt"/>
                <a:cs typeface="+mn-lt"/>
              </a:rPr>
              <a:t>@</a:t>
            </a:r>
            <a:r>
              <a:rPr lang="en-US" sz="900" err="1">
                <a:solidFill>
                  <a:srgbClr val="FF0000"/>
                </a:solidFill>
                <a:ea typeface="+mn-lt"/>
                <a:cs typeface="+mn-lt"/>
              </a:rPr>
              <a:t>yourcharity</a:t>
            </a:r>
            <a:r>
              <a:rPr lang="en-US" sz="900">
                <a:ea typeface="+mn-lt"/>
                <a:cs typeface="+mn-lt"/>
              </a:rPr>
              <a:t>. I'm running because </a:t>
            </a:r>
            <a:r>
              <a:rPr lang="en-US" sz="900">
                <a:solidFill>
                  <a:srgbClr val="FF0000"/>
                </a:solidFill>
                <a:ea typeface="+mn-lt"/>
                <a:cs typeface="+mn-lt"/>
              </a:rPr>
              <a:t>________</a:t>
            </a:r>
            <a:r>
              <a:rPr lang="en-US" sz="900">
                <a:ea typeface="+mn-lt"/>
                <a:cs typeface="+mn-lt"/>
              </a:rPr>
              <a:t>. Visit the link in my bio to donate if you can!</a:t>
            </a:r>
            <a:r>
              <a:rPr lang="en-US" sz="900">
                <a:solidFill>
                  <a:srgbClr val="8FAADC"/>
                </a:solidFill>
                <a:ea typeface="+mn-lt"/>
                <a:cs typeface="+mn-lt"/>
              </a:rPr>
              <a:t> </a:t>
            </a:r>
            <a:r>
              <a:rPr lang="en-US" sz="900">
                <a:solidFill>
                  <a:srgbClr val="0070C0"/>
                </a:solidFill>
                <a:ea typeface="+mn-lt"/>
                <a:cs typeface="+mn-lt"/>
              </a:rPr>
              <a:t>#BostonMarathon #Boston129</a:t>
            </a:r>
            <a:endParaRPr lang="en-US" sz="900">
              <a:solidFill>
                <a:srgbClr val="0070C0"/>
              </a:solidFill>
            </a:endParaRPr>
          </a:p>
          <a:p>
            <a:pPr algn="l"/>
            <a:endParaRPr lang="en-US">
              <a:ea typeface="Calibri"/>
              <a:cs typeface="Calibri"/>
            </a:endParaRPr>
          </a:p>
        </p:txBody>
      </p:sp>
      <p:sp>
        <p:nvSpPr>
          <p:cNvPr id="12" name="TextBox 11">
            <a:extLst>
              <a:ext uri="{FF2B5EF4-FFF2-40B4-BE49-F238E27FC236}">
                <a16:creationId xmlns:a16="http://schemas.microsoft.com/office/drawing/2014/main" id="{61139AF1-2B12-E574-B989-7E95188B0D6C}"/>
              </a:ext>
            </a:extLst>
          </p:cNvPr>
          <p:cNvSpPr txBox="1"/>
          <p:nvPr/>
        </p:nvSpPr>
        <p:spPr>
          <a:xfrm>
            <a:off x="5807430" y="1459317"/>
            <a:ext cx="261620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050" b="1">
                <a:solidFill>
                  <a:srgbClr val="012069"/>
                </a:solidFill>
              </a:rPr>
              <a:t>IG Story</a:t>
            </a:r>
            <a:endParaRPr kumimoji="0" lang="en-US" sz="1050" b="1" i="0" u="none" strike="noStrike" cap="none" spc="0" normalizeH="0" baseline="0">
              <a:ln>
                <a:noFill/>
              </a:ln>
              <a:solidFill>
                <a:srgbClr val="012069"/>
              </a:solidFill>
              <a:effectLst/>
              <a:uFillTx/>
              <a:latin typeface="+mn-lt"/>
              <a:ea typeface="+mn-ea"/>
              <a:cs typeface="+mn-cs"/>
              <a:sym typeface="Avenir Next LT Pro"/>
            </a:endParaRPr>
          </a:p>
        </p:txBody>
      </p:sp>
      <p:sp>
        <p:nvSpPr>
          <p:cNvPr id="13" name="TextBox 12">
            <a:extLst>
              <a:ext uri="{FF2B5EF4-FFF2-40B4-BE49-F238E27FC236}">
                <a16:creationId xmlns:a16="http://schemas.microsoft.com/office/drawing/2014/main" id="{E4EDA302-7D83-FBEF-CD9A-5C508331E4F9}"/>
              </a:ext>
            </a:extLst>
          </p:cNvPr>
          <p:cNvSpPr txBox="1"/>
          <p:nvPr/>
        </p:nvSpPr>
        <p:spPr>
          <a:xfrm>
            <a:off x="2475307" y="1453660"/>
            <a:ext cx="261620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050" b="1">
                <a:solidFill>
                  <a:srgbClr val="012069"/>
                </a:solidFill>
              </a:rPr>
              <a:t>IG In-Feed Post</a:t>
            </a:r>
            <a:endParaRPr kumimoji="0" lang="en-US" sz="1050" b="1" i="0" u="none" strike="noStrike" cap="none" spc="0" normalizeH="0" baseline="0">
              <a:ln>
                <a:noFill/>
              </a:ln>
              <a:solidFill>
                <a:srgbClr val="012069"/>
              </a:solidFill>
              <a:effectLst/>
              <a:uFillTx/>
              <a:latin typeface="+mn-lt"/>
              <a:ea typeface="+mn-ea"/>
              <a:cs typeface="+mn-cs"/>
              <a:sym typeface="Avenir Next LT Pro"/>
            </a:endParaRPr>
          </a:p>
        </p:txBody>
      </p:sp>
      <p:sp>
        <p:nvSpPr>
          <p:cNvPr id="14" name="Rectangle 13">
            <a:extLst>
              <a:ext uri="{FF2B5EF4-FFF2-40B4-BE49-F238E27FC236}">
                <a16:creationId xmlns:a16="http://schemas.microsoft.com/office/drawing/2014/main" id="{57344282-CE8B-4053-CA59-A20A568D6DC7}"/>
              </a:ext>
            </a:extLst>
          </p:cNvPr>
          <p:cNvSpPr/>
          <p:nvPr/>
        </p:nvSpPr>
        <p:spPr>
          <a:xfrm>
            <a:off x="6553378" y="5528272"/>
            <a:ext cx="957765" cy="389803"/>
          </a:xfrm>
          <a:prstGeom prst="rect">
            <a:avLst/>
          </a:prstGeom>
          <a:no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cxnSp>
        <p:nvCxnSpPr>
          <p:cNvPr id="15" name="Straight Arrow Connector 14">
            <a:extLst>
              <a:ext uri="{FF2B5EF4-FFF2-40B4-BE49-F238E27FC236}">
                <a16:creationId xmlns:a16="http://schemas.microsoft.com/office/drawing/2014/main" id="{CA8E27DB-B9B3-1F4C-B6CC-66DF373F6F6F}"/>
              </a:ext>
            </a:extLst>
          </p:cNvPr>
          <p:cNvCxnSpPr>
            <a:cxnSpLocks/>
          </p:cNvCxnSpPr>
          <p:nvPr/>
        </p:nvCxnSpPr>
        <p:spPr>
          <a:xfrm flipV="1">
            <a:off x="7748874" y="1978064"/>
            <a:ext cx="1024814" cy="358317"/>
          </a:xfrm>
          <a:prstGeom prst="straightConnector1">
            <a:avLst/>
          </a:prstGeom>
          <a:no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5584B2B5-7A29-5732-9F30-870849883F9D}"/>
              </a:ext>
            </a:extLst>
          </p:cNvPr>
          <p:cNvCxnSpPr>
            <a:cxnSpLocks/>
            <a:stCxn id="29" idx="3"/>
            <a:endCxn id="19" idx="1"/>
          </p:cNvCxnSpPr>
          <p:nvPr/>
        </p:nvCxnSpPr>
        <p:spPr>
          <a:xfrm>
            <a:off x="7437698" y="2861040"/>
            <a:ext cx="1397693" cy="5162"/>
          </a:xfrm>
          <a:prstGeom prst="straightConnector1">
            <a:avLst/>
          </a:prstGeom>
          <a:no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814C7CEC-74E7-A87C-FD0F-273A2901994A}"/>
              </a:ext>
            </a:extLst>
          </p:cNvPr>
          <p:cNvCxnSpPr>
            <a:cxnSpLocks/>
          </p:cNvCxnSpPr>
          <p:nvPr/>
        </p:nvCxnSpPr>
        <p:spPr>
          <a:xfrm flipV="1">
            <a:off x="7521605" y="5636121"/>
            <a:ext cx="1198080" cy="76087"/>
          </a:xfrm>
          <a:prstGeom prst="straightConnector1">
            <a:avLst/>
          </a:prstGeom>
          <a:no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2B012301-B47A-752F-EEAA-203D2D36BEE7}"/>
              </a:ext>
            </a:extLst>
          </p:cNvPr>
          <p:cNvSpPr txBox="1"/>
          <p:nvPr/>
        </p:nvSpPr>
        <p:spPr>
          <a:xfrm>
            <a:off x="8826524" y="1505152"/>
            <a:ext cx="21164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Add text </a:t>
            </a:r>
            <a:r>
              <a:rPr lang="en-US" sz="1200"/>
              <a:t>– play around with fonts, colors, and text backgrounds to draw attention to your content.</a:t>
            </a:r>
          </a:p>
        </p:txBody>
      </p:sp>
      <p:sp>
        <p:nvSpPr>
          <p:cNvPr id="19" name="TextBox 18">
            <a:extLst>
              <a:ext uri="{FF2B5EF4-FFF2-40B4-BE49-F238E27FC236}">
                <a16:creationId xmlns:a16="http://schemas.microsoft.com/office/drawing/2014/main" id="{A72B35EE-A9CA-7F1D-EB5B-7A655221A313}"/>
              </a:ext>
            </a:extLst>
          </p:cNvPr>
          <p:cNvSpPr txBox="1"/>
          <p:nvPr/>
        </p:nvSpPr>
        <p:spPr>
          <a:xfrm>
            <a:off x="8835391" y="2543036"/>
            <a:ext cx="21640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Add hashtags</a:t>
            </a:r>
            <a:r>
              <a:rPr lang="en-US" sz="1200"/>
              <a:t> – can include hashtags as regular text or use a hashtag sticker.</a:t>
            </a:r>
          </a:p>
        </p:txBody>
      </p:sp>
      <p:sp>
        <p:nvSpPr>
          <p:cNvPr id="20" name="TextBox 19">
            <a:extLst>
              <a:ext uri="{FF2B5EF4-FFF2-40B4-BE49-F238E27FC236}">
                <a16:creationId xmlns:a16="http://schemas.microsoft.com/office/drawing/2014/main" id="{CDCF9F30-2628-69E3-2AA4-6B55E3732D8F}"/>
              </a:ext>
            </a:extLst>
          </p:cNvPr>
          <p:cNvSpPr txBox="1"/>
          <p:nvPr/>
        </p:nvSpPr>
        <p:spPr>
          <a:xfrm>
            <a:off x="8835390" y="5009648"/>
            <a:ext cx="21693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Add a link </a:t>
            </a:r>
            <a:r>
              <a:rPr lang="en-US" sz="1200"/>
              <a:t>– use link stickers to include your GivenGain page prominently in your content. Plus, you can change the text for the link to be more direct.</a:t>
            </a:r>
          </a:p>
        </p:txBody>
      </p:sp>
      <p:pic>
        <p:nvPicPr>
          <p:cNvPr id="21" name="Picture 20">
            <a:extLst>
              <a:ext uri="{FF2B5EF4-FFF2-40B4-BE49-F238E27FC236}">
                <a16:creationId xmlns:a16="http://schemas.microsoft.com/office/drawing/2014/main" id="{218126FE-6C5D-EA08-8B0C-E7118EA4E036}"/>
              </a:ext>
            </a:extLst>
          </p:cNvPr>
          <p:cNvPicPr>
            <a:picLocks noChangeAspect="1"/>
          </p:cNvPicPr>
          <p:nvPr/>
        </p:nvPicPr>
        <p:blipFill>
          <a:blip r:embed="rId5" cstate="print">
            <a:extLst>
              <a:ext uri="{28A0092B-C50C-407E-A947-70E740481C1C}">
                <a14:useLocalDpi xmlns:a14="http://schemas.microsoft.com/office/drawing/2010/main" val="0"/>
              </a:ext>
            </a:extLst>
          </a:blip>
          <a:srcRect t="69" b="69"/>
          <a:stretch/>
        </p:blipFill>
        <p:spPr>
          <a:xfrm>
            <a:off x="2641322" y="2197337"/>
            <a:ext cx="2644672" cy="2640996"/>
          </a:xfrm>
          <a:prstGeom prst="rect">
            <a:avLst/>
          </a:prstGeom>
        </p:spPr>
      </p:pic>
      <p:sp>
        <p:nvSpPr>
          <p:cNvPr id="22" name="TextBox 21">
            <a:extLst>
              <a:ext uri="{FF2B5EF4-FFF2-40B4-BE49-F238E27FC236}">
                <a16:creationId xmlns:a16="http://schemas.microsoft.com/office/drawing/2014/main" id="{577A3EBD-6A9B-2EF3-550C-722685DBB8DD}"/>
              </a:ext>
            </a:extLst>
          </p:cNvPr>
          <p:cNvSpPr txBox="1"/>
          <p:nvPr/>
        </p:nvSpPr>
        <p:spPr>
          <a:xfrm>
            <a:off x="8835390" y="3413685"/>
            <a:ext cx="216409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Add a GIPHY</a:t>
            </a:r>
            <a:r>
              <a:rPr lang="en-US" sz="1200"/>
              <a:t>– </a:t>
            </a:r>
            <a:r>
              <a:rPr lang="en-US" sz="1200">
                <a:effectLst/>
              </a:rPr>
              <a:t>Include a GIF by tapping the        and then select GIF. You can search for Bank of America Boston Marathon stickers by searching the keyword “</a:t>
            </a:r>
            <a:r>
              <a:rPr lang="en-US" sz="1200" err="1"/>
              <a:t>boston</a:t>
            </a:r>
            <a:r>
              <a:rPr lang="en-US" sz="1200"/>
              <a:t> marathon</a:t>
            </a:r>
            <a:r>
              <a:rPr lang="en-US" sz="1200">
                <a:effectLst/>
              </a:rPr>
              <a:t>.”</a:t>
            </a:r>
          </a:p>
        </p:txBody>
      </p:sp>
      <p:pic>
        <p:nvPicPr>
          <p:cNvPr id="23" name="Picture 22">
            <a:extLst>
              <a:ext uri="{FF2B5EF4-FFF2-40B4-BE49-F238E27FC236}">
                <a16:creationId xmlns:a16="http://schemas.microsoft.com/office/drawing/2014/main" id="{CF2C2B89-D20D-E393-E99E-B00C1D683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3652" y="3620894"/>
            <a:ext cx="227803" cy="227803"/>
          </a:xfrm>
          <a:prstGeom prst="rect">
            <a:avLst/>
          </a:prstGeom>
        </p:spPr>
      </p:pic>
      <p:cxnSp>
        <p:nvCxnSpPr>
          <p:cNvPr id="24" name="Straight Arrow Connector 23">
            <a:extLst>
              <a:ext uri="{FF2B5EF4-FFF2-40B4-BE49-F238E27FC236}">
                <a16:creationId xmlns:a16="http://schemas.microsoft.com/office/drawing/2014/main" id="{BB059FBB-1C0D-7921-3581-98A5B7089C98}"/>
              </a:ext>
            </a:extLst>
          </p:cNvPr>
          <p:cNvCxnSpPr>
            <a:cxnSpLocks/>
          </p:cNvCxnSpPr>
          <p:nvPr/>
        </p:nvCxnSpPr>
        <p:spPr>
          <a:xfrm flipV="1">
            <a:off x="7684177" y="3916716"/>
            <a:ext cx="1194484" cy="972235"/>
          </a:xfrm>
          <a:prstGeom prst="straightConnector1">
            <a:avLst/>
          </a:prstGeom>
          <a:no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cxnSp>
        <p:nvCxnSpPr>
          <p:cNvPr id="25" name="Straight Arrow Connector 24">
            <a:extLst>
              <a:ext uri="{FF2B5EF4-FFF2-40B4-BE49-F238E27FC236}">
                <a16:creationId xmlns:a16="http://schemas.microsoft.com/office/drawing/2014/main" id="{27F876A3-0767-BE46-CE5B-7BA983A5DBE8}"/>
              </a:ext>
            </a:extLst>
          </p:cNvPr>
          <p:cNvCxnSpPr>
            <a:cxnSpLocks/>
          </p:cNvCxnSpPr>
          <p:nvPr/>
        </p:nvCxnSpPr>
        <p:spPr>
          <a:xfrm>
            <a:off x="1823434" y="5780906"/>
            <a:ext cx="784435" cy="73008"/>
          </a:xfrm>
          <a:prstGeom prst="straightConnector1">
            <a:avLst/>
          </a:prstGeom>
          <a:no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cxnSp>
        <p:nvCxnSpPr>
          <p:cNvPr id="26" name="Straight Arrow Connector 25">
            <a:extLst>
              <a:ext uri="{FF2B5EF4-FFF2-40B4-BE49-F238E27FC236}">
                <a16:creationId xmlns:a16="http://schemas.microsoft.com/office/drawing/2014/main" id="{C4A1C461-F029-7FEA-5BAA-9A1168A10147}"/>
              </a:ext>
            </a:extLst>
          </p:cNvPr>
          <p:cNvCxnSpPr>
            <a:cxnSpLocks/>
          </p:cNvCxnSpPr>
          <p:nvPr/>
        </p:nvCxnSpPr>
        <p:spPr>
          <a:xfrm>
            <a:off x="2037864" y="5113499"/>
            <a:ext cx="589685" cy="598709"/>
          </a:xfrm>
          <a:prstGeom prst="straightConnector1">
            <a:avLst/>
          </a:prstGeom>
          <a:no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pic>
        <p:nvPicPr>
          <p:cNvPr id="28" name="Picture 27">
            <a:extLst>
              <a:ext uri="{FF2B5EF4-FFF2-40B4-BE49-F238E27FC236}">
                <a16:creationId xmlns:a16="http://schemas.microsoft.com/office/drawing/2014/main" id="{BEF0D9A8-C7BC-371C-CD5A-F601A0137F64}"/>
              </a:ext>
            </a:extLst>
          </p:cNvPr>
          <p:cNvPicPr>
            <a:picLocks noChangeAspect="1"/>
          </p:cNvPicPr>
          <p:nvPr/>
        </p:nvPicPr>
        <p:blipFill>
          <a:blip r:embed="rId7" cstate="print">
            <a:extLst>
              <a:ext uri="{28A0092B-C50C-407E-A947-70E740481C1C}">
                <a14:useLocalDpi xmlns:a14="http://schemas.microsoft.com/office/drawing/2010/main" val="0"/>
              </a:ext>
            </a:extLst>
          </a:blip>
          <a:srcRect t="3439" b="3354"/>
          <a:stretch/>
        </p:blipFill>
        <p:spPr>
          <a:xfrm>
            <a:off x="6375516" y="4515183"/>
            <a:ext cx="1308661" cy="955214"/>
          </a:xfrm>
          <a:prstGeom prst="rect">
            <a:avLst/>
          </a:prstGeom>
          <a:noFill/>
          <a:ln>
            <a:solidFill>
              <a:srgbClr val="FF0000"/>
            </a:solidFill>
          </a:ln>
        </p:spPr>
      </p:pic>
      <p:pic>
        <p:nvPicPr>
          <p:cNvPr id="29" name="Picture 28" descr="A blue text on a white background&#10;&#10;Description automatically generated">
            <a:extLst>
              <a:ext uri="{FF2B5EF4-FFF2-40B4-BE49-F238E27FC236}">
                <a16:creationId xmlns:a16="http://schemas.microsoft.com/office/drawing/2014/main" id="{08442444-B36A-BEEB-11DB-AB82117AAFD2}"/>
              </a:ext>
            </a:extLst>
          </p:cNvPr>
          <p:cNvPicPr>
            <a:picLocks noChangeAspect="1"/>
          </p:cNvPicPr>
          <p:nvPr/>
        </p:nvPicPr>
        <p:blipFill>
          <a:blip r:embed="rId8" cstate="print">
            <a:extLst>
              <a:ext uri="{28A0092B-C50C-407E-A947-70E740481C1C}">
                <a14:useLocalDpi xmlns:a14="http://schemas.microsoft.com/office/drawing/2010/main" val="0"/>
              </a:ext>
            </a:extLst>
          </a:blip>
          <a:srcRect l="-8830" t="-33097" r="-5880" b="-19899"/>
          <a:stretch/>
        </p:blipFill>
        <p:spPr>
          <a:xfrm>
            <a:off x="6703416" y="2688213"/>
            <a:ext cx="734282" cy="345653"/>
          </a:xfrm>
          <a:prstGeom prst="rect">
            <a:avLst/>
          </a:prstGeom>
          <a:ln>
            <a:solidFill>
              <a:srgbClr val="FF0000"/>
            </a:solidFill>
          </a:ln>
        </p:spPr>
      </p:pic>
      <p:pic>
        <p:nvPicPr>
          <p:cNvPr id="30" name="Picture 29">
            <a:extLst>
              <a:ext uri="{FF2B5EF4-FFF2-40B4-BE49-F238E27FC236}">
                <a16:creationId xmlns:a16="http://schemas.microsoft.com/office/drawing/2014/main" id="{B52FBAC5-AC50-A500-9CC9-745ACD797204}"/>
              </a:ext>
            </a:extLst>
          </p:cNvPr>
          <p:cNvPicPr>
            <a:picLocks noChangeAspect="1"/>
          </p:cNvPicPr>
          <p:nvPr/>
        </p:nvPicPr>
        <p:blipFill>
          <a:blip r:embed="rId9" cstate="print">
            <a:extLst>
              <a:ext uri="{28A0092B-C50C-407E-A947-70E740481C1C}">
                <a14:useLocalDpi xmlns:a14="http://schemas.microsoft.com/office/drawing/2010/main" val="0"/>
              </a:ext>
            </a:extLst>
          </a:blip>
          <a:srcRect l="-9771" t="-18739" r="-17455" b="-22462"/>
          <a:stretch/>
        </p:blipFill>
        <p:spPr>
          <a:xfrm>
            <a:off x="6453858" y="2178687"/>
            <a:ext cx="1377636" cy="445261"/>
          </a:xfrm>
          <a:prstGeom prst="rect">
            <a:avLst/>
          </a:prstGeom>
          <a:ln>
            <a:solidFill>
              <a:srgbClr val="FF0000"/>
            </a:solidFill>
          </a:ln>
        </p:spPr>
      </p:pic>
      <p:sp>
        <p:nvSpPr>
          <p:cNvPr id="31" name="TextBox 30">
            <a:extLst>
              <a:ext uri="{FF2B5EF4-FFF2-40B4-BE49-F238E27FC236}">
                <a16:creationId xmlns:a16="http://schemas.microsoft.com/office/drawing/2014/main" id="{4D006A05-A1F5-26DE-C493-D5C221920FB5}"/>
              </a:ext>
            </a:extLst>
          </p:cNvPr>
          <p:cNvSpPr txBox="1"/>
          <p:nvPr/>
        </p:nvSpPr>
        <p:spPr>
          <a:xfrm>
            <a:off x="331547" y="4566352"/>
            <a:ext cx="18319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Add a link mention - </a:t>
            </a:r>
            <a:r>
              <a:rPr lang="en-US" sz="900"/>
              <a:t>remember to drive people to the link in your bio to donate to your </a:t>
            </a:r>
            <a:r>
              <a:rPr lang="en-US" sz="900" err="1"/>
              <a:t>GivenGain</a:t>
            </a:r>
            <a:r>
              <a:rPr lang="en-US" sz="900"/>
              <a:t>.</a:t>
            </a:r>
          </a:p>
        </p:txBody>
      </p:sp>
      <p:sp>
        <p:nvSpPr>
          <p:cNvPr id="32" name="TextBox 31">
            <a:extLst>
              <a:ext uri="{FF2B5EF4-FFF2-40B4-BE49-F238E27FC236}">
                <a16:creationId xmlns:a16="http://schemas.microsoft.com/office/drawing/2014/main" id="{23FE351A-DA51-1CCB-CBFE-501ADE4DC187}"/>
              </a:ext>
            </a:extLst>
          </p:cNvPr>
          <p:cNvSpPr txBox="1"/>
          <p:nvPr/>
        </p:nvSpPr>
        <p:spPr>
          <a:xfrm>
            <a:off x="338319" y="5392452"/>
            <a:ext cx="16517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Add hashtags</a:t>
            </a:r>
            <a:r>
              <a:rPr lang="en-US" sz="900"/>
              <a:t> – </a:t>
            </a:r>
            <a:r>
              <a:rPr lang="en-US" sz="900">
                <a:solidFill>
                  <a:srgbClr val="000000"/>
                </a:solidFill>
              </a:rPr>
              <a:t>Use official hashtags associated with the race to help with discoverability and reach.</a:t>
            </a:r>
            <a:endParaRPr lang="en-US" sz="900"/>
          </a:p>
        </p:txBody>
      </p:sp>
    </p:spTree>
    <p:extLst>
      <p:ext uri="{BB962C8B-B14F-4D97-AF65-F5344CB8AC3E}">
        <p14:creationId xmlns:p14="http://schemas.microsoft.com/office/powerpoint/2010/main" val="3934278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90AB2-4990-67B3-EA1E-B338BB35A3C1}"/>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55EAE193-0D4E-40D5-BEEB-5764E81890B1}"/>
              </a:ext>
            </a:extLst>
          </p:cNvPr>
          <p:cNvSpPr>
            <a:spLocks noGrp="1"/>
          </p:cNvSpPr>
          <p:nvPr>
            <p:ph type="sldNum" sz="quarter" idx="2"/>
          </p:nvPr>
        </p:nvSpPr>
        <p:spPr/>
        <p:txBody>
          <a:bodyPr/>
          <a:lstStyle/>
          <a:p>
            <a:fld id="{86CB4B4D-7CA3-9044-876B-883B54F8677D}" type="slidenum">
              <a:rPr lang="en-US" smtClean="0"/>
              <a:t>16</a:t>
            </a:fld>
            <a:endParaRPr lang="en-US"/>
          </a:p>
        </p:txBody>
      </p:sp>
      <p:sp>
        <p:nvSpPr>
          <p:cNvPr id="27" name="Text Placeholder 4">
            <a:extLst>
              <a:ext uri="{FF2B5EF4-FFF2-40B4-BE49-F238E27FC236}">
                <a16:creationId xmlns:a16="http://schemas.microsoft.com/office/drawing/2014/main" id="{8251CFCA-BFC9-CF9D-2578-88607743EA59}"/>
              </a:ext>
            </a:extLst>
          </p:cNvPr>
          <p:cNvSpPr>
            <a:spLocks noGrp="1"/>
          </p:cNvSpPr>
          <p:nvPr>
            <p:ph type="body" sz="quarter" idx="23"/>
          </p:nvPr>
        </p:nvSpPr>
        <p:spPr>
          <a:xfrm>
            <a:off x="777700" y="720938"/>
            <a:ext cx="7907878" cy="1825693"/>
          </a:xfrm>
          <a:ln>
            <a:noFill/>
          </a:ln>
        </p:spPr>
        <p:txBody>
          <a:bodyPr/>
          <a:lstStyle/>
          <a:p>
            <a:r>
              <a:rPr lang="en-US" sz="5000" b="0"/>
              <a:t>Social Platform Tips </a:t>
            </a:r>
          </a:p>
          <a:p>
            <a:endParaRPr lang="en-US" sz="5000" b="0"/>
          </a:p>
        </p:txBody>
      </p:sp>
    </p:spTree>
    <p:extLst>
      <p:ext uri="{BB962C8B-B14F-4D97-AF65-F5344CB8AC3E}">
        <p14:creationId xmlns:p14="http://schemas.microsoft.com/office/powerpoint/2010/main" val="209938380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C8A51F-2877-13F5-8F41-3ACC1FAF38C4}"/>
              </a:ext>
            </a:extLst>
          </p:cNvPr>
          <p:cNvSpPr>
            <a:spLocks noGrp="1"/>
          </p:cNvSpPr>
          <p:nvPr>
            <p:ph type="sldNum" sz="quarter" idx="2"/>
          </p:nvPr>
        </p:nvSpPr>
        <p:spPr/>
        <p:txBody>
          <a:bodyPr/>
          <a:lstStyle/>
          <a:p>
            <a:fld id="{86CB4B4D-7CA3-9044-876B-883B54F8677D}" type="slidenum">
              <a:rPr lang="en-CO" smtClean="0"/>
              <a:pPr/>
              <a:t>17</a:t>
            </a:fld>
            <a:endParaRPr lang="en-CO"/>
          </a:p>
        </p:txBody>
      </p:sp>
      <p:sp>
        <p:nvSpPr>
          <p:cNvPr id="3" name="Title 41">
            <a:extLst>
              <a:ext uri="{FF2B5EF4-FFF2-40B4-BE49-F238E27FC236}">
                <a16:creationId xmlns:a16="http://schemas.microsoft.com/office/drawing/2014/main" id="{20A998FC-178A-11EE-BE4C-3270CBA15AFE}"/>
              </a:ext>
            </a:extLst>
          </p:cNvPr>
          <p:cNvSpPr txBox="1">
            <a:spLocks/>
          </p:cNvSpPr>
          <p:nvPr/>
        </p:nvSpPr>
        <p:spPr>
          <a:xfrm>
            <a:off x="842843" y="774536"/>
            <a:ext cx="10509370" cy="436017"/>
          </a:xfrm>
          <a:prstGeom prst="rect">
            <a:avLst/>
          </a:prstGeom>
        </p:spPr>
        <p:txBody>
          <a:bodyPr/>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Platform Tips</a:t>
            </a:r>
          </a:p>
        </p:txBody>
      </p:sp>
      <p:sp>
        <p:nvSpPr>
          <p:cNvPr id="4" name="Content Placeholder 2">
            <a:extLst>
              <a:ext uri="{FF2B5EF4-FFF2-40B4-BE49-F238E27FC236}">
                <a16:creationId xmlns:a16="http://schemas.microsoft.com/office/drawing/2014/main" id="{67438DB4-3F4E-712F-FE76-1E9586F03D8D}"/>
              </a:ext>
            </a:extLst>
          </p:cNvPr>
          <p:cNvSpPr txBox="1">
            <a:spLocks/>
          </p:cNvSpPr>
          <p:nvPr/>
        </p:nvSpPr>
        <p:spPr>
          <a:xfrm>
            <a:off x="1236603" y="1296552"/>
            <a:ext cx="10325786" cy="5075673"/>
          </a:xfrm>
          <a:prstGeom prst="rect">
            <a:avLst/>
          </a:prstGeom>
        </p:spPr>
        <p:txBody>
          <a:bodyPr vert="horz" lIns="91440" tIns="45720" rIns="91440" bIns="45720" rtlCol="0" anchor="t">
            <a:no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pPr>
              <a:lnSpc>
                <a:spcPct val="100000"/>
              </a:lnSpc>
            </a:pPr>
            <a:r>
              <a:rPr lang="en-US" b="1" u="sng" kern="0">
                <a:cs typeface="Calibri"/>
              </a:rPr>
              <a:t>Facebook</a:t>
            </a:r>
            <a:endParaRPr lang="en-US" b="1" kern="0">
              <a:cs typeface="Calibri"/>
            </a:endParaRPr>
          </a:p>
          <a:p>
            <a:pPr marL="285750" indent="-285750">
              <a:lnSpc>
                <a:spcPct val="100000"/>
              </a:lnSpc>
              <a:buFont typeface="Arial"/>
              <a:buChar char="•"/>
            </a:pPr>
            <a:r>
              <a:rPr lang="en-US" kern="0">
                <a:ea typeface="+mn-lt"/>
                <a:cs typeface="Calibri"/>
              </a:rPr>
              <a:t>Create fundraising events (either virtual or IRL) to engage your personal network and  invite friends &amp; family. </a:t>
            </a:r>
          </a:p>
          <a:p>
            <a:pPr marL="285750" indent="-285750">
              <a:lnSpc>
                <a:spcPct val="100000"/>
              </a:lnSpc>
              <a:buFont typeface="Arial"/>
              <a:buChar char="•"/>
            </a:pPr>
            <a:endParaRPr lang="en-US" kern="0">
              <a:latin typeface="Avenir Next LT Pro"/>
              <a:ea typeface="+mn-lt"/>
              <a:cs typeface="Calibri"/>
            </a:endParaRPr>
          </a:p>
          <a:p>
            <a:pPr marL="285750" indent="-285750">
              <a:lnSpc>
                <a:spcPct val="100000"/>
              </a:lnSpc>
              <a:buFont typeface="Arial,Sans-Serif"/>
              <a:buChar char="•"/>
            </a:pPr>
            <a:r>
              <a:rPr lang="en-US" kern="0">
                <a:latin typeface="Avenir Next LT Pro"/>
                <a:ea typeface="+mn-lt"/>
                <a:cs typeface="Arial"/>
              </a:rPr>
              <a:t>Prioritize Reels/video when you can, but photos are also great! You can also make a Reel out of photos if you want more dynamic content for your profile. </a:t>
            </a:r>
          </a:p>
          <a:p>
            <a:pPr marL="285750" indent="-285750">
              <a:lnSpc>
                <a:spcPct val="100000"/>
              </a:lnSpc>
              <a:buFont typeface="Arial,Sans-Serif"/>
              <a:buChar char="•"/>
            </a:pPr>
            <a:endParaRPr lang="en-US" kern="0">
              <a:latin typeface="Avenir Next LT Pro"/>
              <a:ea typeface="+mn-lt"/>
              <a:cs typeface="Arial"/>
            </a:endParaRPr>
          </a:p>
          <a:p>
            <a:pPr marL="285750" indent="-285750">
              <a:lnSpc>
                <a:spcPct val="100000"/>
              </a:lnSpc>
              <a:buFont typeface="Arial,Sans-Serif"/>
              <a:buChar char="•"/>
            </a:pPr>
            <a:r>
              <a:rPr lang="en-US" kern="0">
                <a:latin typeface="Avenir Next LT Pro"/>
                <a:ea typeface="+mn-lt"/>
                <a:cs typeface="Arial"/>
              </a:rPr>
              <a:t>Stories are a great way to send more frequent updates, plus you can include URLs directly in the frame with a Link Sticker. </a:t>
            </a:r>
          </a:p>
          <a:p>
            <a:pPr>
              <a:lnSpc>
                <a:spcPct val="100000"/>
              </a:lnSpc>
            </a:pPr>
            <a:endParaRPr lang="en-US" kern="0">
              <a:latin typeface="Arial"/>
              <a:ea typeface="+mn-lt"/>
              <a:cs typeface="Arial"/>
            </a:endParaRPr>
          </a:p>
          <a:p>
            <a:pPr>
              <a:lnSpc>
                <a:spcPct val="100000"/>
              </a:lnSpc>
            </a:pPr>
            <a:endParaRPr lang="en-US" kern="0">
              <a:latin typeface="Arial"/>
              <a:ea typeface="+mn-lt"/>
              <a:cs typeface="Arial"/>
            </a:endParaRPr>
          </a:p>
          <a:p>
            <a:pPr>
              <a:lnSpc>
                <a:spcPct val="100000"/>
              </a:lnSpc>
            </a:pPr>
            <a:r>
              <a:rPr lang="en-US" b="1" u="sng" kern="0">
                <a:latin typeface="Avenir Next LT Pro"/>
                <a:ea typeface="+mn-lt"/>
                <a:cs typeface="+mn-lt"/>
              </a:rPr>
              <a:t>X (Twitter)</a:t>
            </a:r>
            <a:endParaRPr lang="en-US" kern="0">
              <a:latin typeface="Avenir Next LT Pro"/>
              <a:ea typeface="+mn-lt"/>
              <a:cs typeface="+mn-lt"/>
            </a:endParaRPr>
          </a:p>
          <a:p>
            <a:pPr marL="285750" indent="-285750">
              <a:lnSpc>
                <a:spcPct val="100000"/>
              </a:lnSpc>
              <a:buFont typeface="Arial,Sans-Serif"/>
              <a:buChar char="•"/>
            </a:pPr>
            <a:r>
              <a:rPr lang="en-US" kern="0">
                <a:latin typeface="Avenir Next LT Pro"/>
                <a:cs typeface="Arial"/>
              </a:rPr>
              <a:t>Keep posts short (280 characters) if possible, but you can create a Thread with multiple tweets in one post if you want to tell a longer story at once. </a:t>
            </a:r>
          </a:p>
          <a:p>
            <a:pPr marL="285750" indent="-285750">
              <a:lnSpc>
                <a:spcPct val="100000"/>
              </a:lnSpc>
              <a:buFont typeface="Arial,Sans-Serif"/>
              <a:buChar char="•"/>
            </a:pPr>
            <a:endParaRPr lang="en-US" kern="0">
              <a:latin typeface="Avenir Next LT Pro"/>
              <a:cs typeface="Arial"/>
            </a:endParaRPr>
          </a:p>
          <a:p>
            <a:pPr marL="285750" indent="-285750">
              <a:lnSpc>
                <a:spcPct val="100000"/>
              </a:lnSpc>
              <a:buFont typeface="Arial,Sans-Serif"/>
              <a:buChar char="•"/>
            </a:pPr>
            <a:r>
              <a:rPr lang="en-US" kern="0">
                <a:latin typeface="Avenir Next LT Pro"/>
                <a:cs typeface="Arial"/>
              </a:rPr>
              <a:t>Emojis are a great way to add a little extra to your words!</a:t>
            </a:r>
          </a:p>
          <a:p>
            <a:pPr marL="285750" indent="-285750">
              <a:lnSpc>
                <a:spcPct val="100000"/>
              </a:lnSpc>
              <a:buFont typeface="Arial,Sans-Serif"/>
              <a:buChar char="•"/>
            </a:pPr>
            <a:endParaRPr lang="en-US" kern="0">
              <a:latin typeface="Avenir Next LT Pro"/>
              <a:cs typeface="Arial"/>
            </a:endParaRPr>
          </a:p>
          <a:p>
            <a:pPr marL="285750" indent="-285750">
              <a:lnSpc>
                <a:spcPct val="100000"/>
              </a:lnSpc>
              <a:buFont typeface="Arial,Sans-Serif"/>
              <a:buChar char="•"/>
            </a:pPr>
            <a:r>
              <a:rPr lang="en-US" kern="0">
                <a:latin typeface="Avenir Next LT Pro"/>
                <a:cs typeface="Arial"/>
              </a:rPr>
              <a:t>Include photos/video when possible to add more visually engaging elements to your text updates.</a:t>
            </a:r>
            <a:endParaRPr lang="en-US"/>
          </a:p>
          <a:p>
            <a:pPr marL="285750" indent="-285750">
              <a:lnSpc>
                <a:spcPct val="100000"/>
              </a:lnSpc>
              <a:buFont typeface="Arial,Sans-Serif"/>
              <a:buChar char="•"/>
            </a:pPr>
            <a:endParaRPr lang="en-US" kern="0">
              <a:latin typeface="Avenir Next LT Pro"/>
              <a:ea typeface="+mn-lt"/>
              <a:cs typeface="Arial"/>
            </a:endParaRPr>
          </a:p>
          <a:p>
            <a:pPr marL="285750" indent="-285750">
              <a:lnSpc>
                <a:spcPct val="100000"/>
              </a:lnSpc>
              <a:buFont typeface="Arial,Sans-Serif"/>
              <a:buChar char="•"/>
            </a:pPr>
            <a:r>
              <a:rPr lang="en-US" b="1" kern="0">
                <a:solidFill>
                  <a:schemeClr val="accent2"/>
                </a:solidFill>
                <a:ea typeface="+mn-lt"/>
                <a:cs typeface="+mn-lt"/>
              </a:rPr>
              <a:t>IMPORTANT: </a:t>
            </a:r>
            <a:r>
              <a:rPr lang="en-US" kern="0">
                <a:ea typeface="+mn-lt"/>
                <a:cs typeface="+mn-lt"/>
              </a:rPr>
              <a:t>Don't forget to include your donation link in your profile bio.</a:t>
            </a:r>
            <a:endParaRPr lang="en-US" kern="0">
              <a:latin typeface="Avenir Next LT Pro"/>
              <a:ea typeface="+mn-lt"/>
              <a:cs typeface="Arial"/>
            </a:endParaRPr>
          </a:p>
          <a:p>
            <a:pPr>
              <a:lnSpc>
                <a:spcPct val="100000"/>
              </a:lnSpc>
            </a:pPr>
            <a:endParaRPr lang="en-US" kern="0">
              <a:latin typeface="Avenir Next LT Pro"/>
              <a:ea typeface="+mn-lt"/>
              <a:cs typeface="+mn-lt"/>
            </a:endParaRPr>
          </a:p>
          <a:p>
            <a:pPr>
              <a:lnSpc>
                <a:spcPct val="100000"/>
              </a:lnSpc>
            </a:pPr>
            <a:endParaRPr lang="en-US" kern="0">
              <a:latin typeface="Avenir Next LT Pro"/>
              <a:ea typeface="+mn-lt"/>
              <a:cs typeface="+mn-lt"/>
            </a:endParaRPr>
          </a:p>
          <a:p>
            <a:pPr>
              <a:lnSpc>
                <a:spcPct val="100000"/>
              </a:lnSpc>
            </a:pPr>
            <a:r>
              <a:rPr lang="en-US" b="1" u="sng" kern="0">
                <a:latin typeface="Avenir Next LT Pro"/>
                <a:ea typeface="+mn-lt"/>
                <a:cs typeface="+mn-lt"/>
              </a:rPr>
              <a:t>LinkedIn</a:t>
            </a:r>
            <a:endParaRPr lang="en-US" kern="0">
              <a:latin typeface="Avenir Next LT Pro"/>
              <a:ea typeface="+mn-lt"/>
              <a:cs typeface="+mn-lt"/>
            </a:endParaRPr>
          </a:p>
          <a:p>
            <a:pPr marL="285750" indent="-285750">
              <a:lnSpc>
                <a:spcPct val="100000"/>
              </a:lnSpc>
              <a:buFont typeface="Arial,Sans-Serif"/>
              <a:buChar char="•"/>
            </a:pPr>
            <a:r>
              <a:rPr lang="en-US" kern="0">
                <a:latin typeface="Avenir Next LT Pro"/>
                <a:cs typeface="Arial"/>
              </a:rPr>
              <a:t>Engage your professional network with photos/videos related to your story and fundraising journey.</a:t>
            </a:r>
            <a:endParaRPr lang="en-US">
              <a:latin typeface="Avenir Next LT Pro"/>
            </a:endParaRPr>
          </a:p>
          <a:p>
            <a:pPr>
              <a:lnSpc>
                <a:spcPct val="100000"/>
              </a:lnSpc>
              <a:buFont typeface="Arial"/>
            </a:pPr>
            <a:endParaRPr lang="en-US" kern="0">
              <a:cs typeface="Calibri"/>
            </a:endParaRPr>
          </a:p>
          <a:p>
            <a:endParaRPr lang="en-US" sz="1000" kern="0">
              <a:cs typeface="Calibri"/>
            </a:endParaRPr>
          </a:p>
        </p:txBody>
      </p:sp>
      <p:pic>
        <p:nvPicPr>
          <p:cNvPr id="5" name="Picture 4" descr="Icon&#10;&#10;Description automatically generated">
            <a:extLst>
              <a:ext uri="{FF2B5EF4-FFF2-40B4-BE49-F238E27FC236}">
                <a16:creationId xmlns:a16="http://schemas.microsoft.com/office/drawing/2014/main" id="{60D26AD8-B230-C269-1F60-8A5854962A64}"/>
              </a:ext>
            </a:extLst>
          </p:cNvPr>
          <p:cNvPicPr>
            <a:picLocks noChangeAspect="1"/>
          </p:cNvPicPr>
          <p:nvPr/>
        </p:nvPicPr>
        <p:blipFill>
          <a:blip r:embed="rId2"/>
          <a:stretch>
            <a:fillRect/>
          </a:stretch>
        </p:blipFill>
        <p:spPr>
          <a:xfrm>
            <a:off x="493086" y="1216096"/>
            <a:ext cx="803709" cy="494432"/>
          </a:xfrm>
          <a:prstGeom prst="rect">
            <a:avLst/>
          </a:prstGeom>
        </p:spPr>
      </p:pic>
      <p:pic>
        <p:nvPicPr>
          <p:cNvPr id="6" name="Picture 2" descr="A white x in a black circle&#10;&#10;Description automatically generated">
            <a:extLst>
              <a:ext uri="{FF2B5EF4-FFF2-40B4-BE49-F238E27FC236}">
                <a16:creationId xmlns:a16="http://schemas.microsoft.com/office/drawing/2014/main" id="{4765378E-6E4E-4859-639B-198D9F38C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59" y="3275419"/>
            <a:ext cx="373763" cy="373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blue square with white letters&#10;&#10;Description automatically generated">
            <a:extLst>
              <a:ext uri="{FF2B5EF4-FFF2-40B4-BE49-F238E27FC236}">
                <a16:creationId xmlns:a16="http://schemas.microsoft.com/office/drawing/2014/main" id="{E1072515-EA09-243D-30CD-9C2CD2935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03" y="5736489"/>
            <a:ext cx="361063" cy="38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90966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EBD3A8-2E83-2970-19F0-E62F30806966}"/>
              </a:ext>
            </a:extLst>
          </p:cNvPr>
          <p:cNvSpPr>
            <a:spLocks noGrp="1"/>
          </p:cNvSpPr>
          <p:nvPr>
            <p:ph type="sldNum" sz="quarter" idx="2"/>
          </p:nvPr>
        </p:nvSpPr>
        <p:spPr/>
        <p:txBody>
          <a:bodyPr/>
          <a:lstStyle/>
          <a:p>
            <a:fld id="{86CB4B4D-7CA3-9044-876B-883B54F8677D}" type="slidenum">
              <a:rPr lang="en-CO" smtClean="0"/>
              <a:pPr/>
              <a:t>18</a:t>
            </a:fld>
            <a:endParaRPr lang="en-CO"/>
          </a:p>
        </p:txBody>
      </p:sp>
      <p:sp>
        <p:nvSpPr>
          <p:cNvPr id="3" name="Title 41">
            <a:extLst>
              <a:ext uri="{FF2B5EF4-FFF2-40B4-BE49-F238E27FC236}">
                <a16:creationId xmlns:a16="http://schemas.microsoft.com/office/drawing/2014/main" id="{BF60635D-9EB0-337E-FC2C-DDE5F041FE04}"/>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Platform Tips (cont.)</a:t>
            </a:r>
          </a:p>
        </p:txBody>
      </p:sp>
      <p:sp>
        <p:nvSpPr>
          <p:cNvPr id="4" name="Content Placeholder 2">
            <a:extLst>
              <a:ext uri="{FF2B5EF4-FFF2-40B4-BE49-F238E27FC236}">
                <a16:creationId xmlns:a16="http://schemas.microsoft.com/office/drawing/2014/main" id="{61A20A96-CAF4-73AE-CFBF-6C52F3E3A791}"/>
              </a:ext>
            </a:extLst>
          </p:cNvPr>
          <p:cNvSpPr txBox="1">
            <a:spLocks/>
          </p:cNvSpPr>
          <p:nvPr/>
        </p:nvSpPr>
        <p:spPr>
          <a:xfrm>
            <a:off x="1284228" y="1429902"/>
            <a:ext cx="6782486" cy="4466073"/>
          </a:xfrm>
          <a:prstGeom prst="rect">
            <a:avLst/>
          </a:prstGeom>
        </p:spPr>
        <p:txBody>
          <a:bodyPr vert="horz" lIns="91440" tIns="45720" rIns="91440" bIns="45720" rtlCol="0" anchor="t">
            <a:no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pPr>
              <a:lnSpc>
                <a:spcPct val="100000"/>
              </a:lnSpc>
            </a:pPr>
            <a:r>
              <a:rPr lang="en-US" b="1" u="sng" kern="0">
                <a:cs typeface="Calibri"/>
              </a:rPr>
              <a:t>Instagram</a:t>
            </a:r>
            <a:endParaRPr lang="en-US" b="1" kern="0">
              <a:cs typeface="Calibri"/>
            </a:endParaRPr>
          </a:p>
          <a:p>
            <a:pPr marL="285750" indent="-285750">
              <a:lnSpc>
                <a:spcPct val="100000"/>
              </a:lnSpc>
              <a:buFont typeface="Arial"/>
              <a:buChar char="•"/>
            </a:pPr>
            <a:r>
              <a:rPr lang="en-US" kern="0">
                <a:cs typeface="Calibri"/>
              </a:rPr>
              <a:t>Prioritize Reels/video when you can, but photos are also great! You can also make a Reel out of photos if you want more dynamic content for your feed.</a:t>
            </a:r>
          </a:p>
          <a:p>
            <a:pPr marL="285750" indent="-285750">
              <a:lnSpc>
                <a:spcPct val="100000"/>
              </a:lnSpc>
              <a:buFont typeface="Arial"/>
              <a:buChar char="•"/>
            </a:pPr>
            <a:endParaRPr lang="en-US" kern="0">
              <a:ea typeface="+mn-lt"/>
              <a:cs typeface="Calibri"/>
            </a:endParaRPr>
          </a:p>
          <a:p>
            <a:pPr marL="285750" indent="-285750">
              <a:lnSpc>
                <a:spcPct val="100000"/>
              </a:lnSpc>
              <a:buFont typeface="Arial"/>
              <a:buChar char="•"/>
            </a:pPr>
            <a:r>
              <a:rPr lang="en-US" kern="0">
                <a:cs typeface="Calibri"/>
              </a:rPr>
              <a:t>Stories are a great way to send more frequent updates and not clutter your profile, plus you can include URLs directly in the frame with a Link Sticker. </a:t>
            </a:r>
          </a:p>
          <a:p>
            <a:pPr marL="285750" indent="-285750">
              <a:lnSpc>
                <a:spcPct val="100000"/>
              </a:lnSpc>
              <a:buFont typeface="Arial"/>
              <a:buChar char="•"/>
            </a:pPr>
            <a:endParaRPr lang="en-US" kern="0">
              <a:cs typeface="Calibri"/>
            </a:endParaRPr>
          </a:p>
          <a:p>
            <a:pPr marL="285750" lvl="1" indent="-285750">
              <a:lnSpc>
                <a:spcPct val="100000"/>
              </a:lnSpc>
              <a:buFont typeface="Arial"/>
              <a:buChar char="•"/>
            </a:pPr>
            <a:r>
              <a:rPr lang="en-US" kern="0">
                <a:cs typeface="Calibri"/>
              </a:rPr>
              <a:t>Create a Marathon ‘Highlight’ to save your Stories to so there is longevity of your content even after it expires (after 24hrs).</a:t>
            </a:r>
          </a:p>
          <a:p>
            <a:pPr marL="285750" lvl="1" indent="-285750">
              <a:lnSpc>
                <a:spcPct val="100000"/>
              </a:lnSpc>
              <a:buFont typeface="Arial"/>
              <a:buChar char="•"/>
            </a:pPr>
            <a:endParaRPr lang="en-US" kern="0">
              <a:ea typeface="+mn-lt"/>
              <a:cs typeface="Calibri"/>
            </a:endParaRPr>
          </a:p>
          <a:p>
            <a:pPr marL="285750" lvl="1" indent="-285750">
              <a:lnSpc>
                <a:spcPct val="100000"/>
              </a:lnSpc>
              <a:buFont typeface="Arial"/>
              <a:buChar char="•"/>
            </a:pPr>
            <a:r>
              <a:rPr lang="en-US" kern="0">
                <a:solidFill>
                  <a:srgbClr val="000000"/>
                </a:solidFill>
                <a:ea typeface="+mn-lt"/>
                <a:cs typeface="Calibri"/>
              </a:rPr>
              <a:t>Add an alert/reminder to your posts to countdown to race day (see right).</a:t>
            </a:r>
          </a:p>
          <a:p>
            <a:pPr marL="285750" lvl="1" indent="-285750">
              <a:lnSpc>
                <a:spcPct val="100000"/>
              </a:lnSpc>
              <a:buFont typeface="Arial"/>
              <a:buChar char="•"/>
            </a:pPr>
            <a:endParaRPr lang="en-US" kern="0">
              <a:solidFill>
                <a:srgbClr val="000000"/>
              </a:solidFill>
              <a:ea typeface="+mn-lt"/>
              <a:cs typeface="Calibri"/>
            </a:endParaRPr>
          </a:p>
          <a:p>
            <a:pPr marL="285750" indent="-285750">
              <a:lnSpc>
                <a:spcPct val="100000"/>
              </a:lnSpc>
              <a:buFont typeface="Arial"/>
              <a:buChar char="•"/>
            </a:pPr>
            <a:r>
              <a:rPr lang="en-US" b="1" kern="0">
                <a:solidFill>
                  <a:schemeClr val="accent2"/>
                </a:solidFill>
                <a:ea typeface="+mn-lt"/>
                <a:cs typeface="+mn-lt"/>
              </a:rPr>
              <a:t>IMPORTANT: </a:t>
            </a:r>
            <a:r>
              <a:rPr lang="en-US" kern="0">
                <a:ea typeface="+mn-lt"/>
                <a:cs typeface="+mn-lt"/>
              </a:rPr>
              <a:t>Don't forget to include your donation link in your profile bio.</a:t>
            </a:r>
            <a:endParaRPr lang="en-US" kern="0">
              <a:cs typeface="Calibri"/>
            </a:endParaRPr>
          </a:p>
          <a:p>
            <a:endParaRPr lang="en-US" sz="1000" kern="0">
              <a:cs typeface="Calibri"/>
            </a:endParaRPr>
          </a:p>
        </p:txBody>
      </p:sp>
      <p:pic>
        <p:nvPicPr>
          <p:cNvPr id="5" name="Picture 2" descr="Icon&#10;&#10;Description automatically generated">
            <a:extLst>
              <a:ext uri="{FF2B5EF4-FFF2-40B4-BE49-F238E27FC236}">
                <a16:creationId xmlns:a16="http://schemas.microsoft.com/office/drawing/2014/main" id="{803BBF9F-1373-6F1B-815D-69F3156B3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15" y="1429674"/>
            <a:ext cx="387760" cy="4004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611492-56CC-D8E2-530E-E710807EFEC1}"/>
              </a:ext>
            </a:extLst>
          </p:cNvPr>
          <p:cNvSpPr txBox="1"/>
          <p:nvPr/>
        </p:nvSpPr>
        <p:spPr>
          <a:xfrm>
            <a:off x="8464873" y="5445212"/>
            <a:ext cx="3000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00000"/>
                </a:solidFill>
                <a:ea typeface="+mn-lt"/>
                <a:cs typeface="+mn-lt"/>
              </a:rPr>
              <a:t>You can also set up a</a:t>
            </a:r>
            <a:r>
              <a:rPr lang="en-US" sz="1200">
                <a:ea typeface="+mn-lt"/>
                <a:cs typeface="+mn-lt"/>
              </a:rPr>
              <a:t> reminder for your friends and family to support you on the day of </a:t>
            </a:r>
            <a:r>
              <a:rPr lang="en-US" sz="1200">
                <a:solidFill>
                  <a:srgbClr val="000000"/>
                </a:solidFill>
                <a:ea typeface="+mn-lt"/>
                <a:cs typeface="+mn-lt"/>
              </a:rPr>
              <a:t>the Boston </a:t>
            </a:r>
            <a:r>
              <a:rPr lang="en-US" sz="1200">
                <a:ea typeface="+mn-lt"/>
                <a:cs typeface="+mn-lt"/>
              </a:rPr>
              <a:t>Marathon.</a:t>
            </a:r>
            <a:endParaRPr lang="en-US"/>
          </a:p>
        </p:txBody>
      </p:sp>
      <p:pic>
        <p:nvPicPr>
          <p:cNvPr id="7" name="Picture 6" descr="Screens screenshot of a social media post&#10;&#10;Description automatically generated">
            <a:extLst>
              <a:ext uri="{FF2B5EF4-FFF2-40B4-BE49-F238E27FC236}">
                <a16:creationId xmlns:a16="http://schemas.microsoft.com/office/drawing/2014/main" id="{693FC77E-E518-21DC-B82E-91A0229AA5C9}"/>
              </a:ext>
            </a:extLst>
          </p:cNvPr>
          <p:cNvPicPr>
            <a:picLocks noChangeAspect="1"/>
          </p:cNvPicPr>
          <p:nvPr/>
        </p:nvPicPr>
        <p:blipFill>
          <a:blip r:embed="rId3"/>
          <a:stretch>
            <a:fillRect/>
          </a:stretch>
        </p:blipFill>
        <p:spPr>
          <a:xfrm>
            <a:off x="8502553" y="1454286"/>
            <a:ext cx="3217174" cy="3207649"/>
          </a:xfrm>
          <a:prstGeom prst="rect">
            <a:avLst/>
          </a:prstGeom>
        </p:spPr>
      </p:pic>
      <p:sp>
        <p:nvSpPr>
          <p:cNvPr id="8" name="Rectangle 7">
            <a:extLst>
              <a:ext uri="{FF2B5EF4-FFF2-40B4-BE49-F238E27FC236}">
                <a16:creationId xmlns:a16="http://schemas.microsoft.com/office/drawing/2014/main" id="{1A96DB85-DDA7-971B-C904-91A009739787}"/>
              </a:ext>
            </a:extLst>
          </p:cNvPr>
          <p:cNvSpPr/>
          <p:nvPr/>
        </p:nvSpPr>
        <p:spPr>
          <a:xfrm>
            <a:off x="8521144" y="3457658"/>
            <a:ext cx="475893" cy="468704"/>
          </a:xfrm>
          <a:prstGeom prst="rect">
            <a:avLst/>
          </a:prstGeom>
          <a:no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cxnSp>
        <p:nvCxnSpPr>
          <p:cNvPr id="9" name="Straight Arrow Connector 8">
            <a:extLst>
              <a:ext uri="{FF2B5EF4-FFF2-40B4-BE49-F238E27FC236}">
                <a16:creationId xmlns:a16="http://schemas.microsoft.com/office/drawing/2014/main" id="{32CDCB27-8BBB-A172-EAD8-2A97BF472C04}"/>
              </a:ext>
            </a:extLst>
          </p:cNvPr>
          <p:cNvCxnSpPr>
            <a:cxnSpLocks/>
          </p:cNvCxnSpPr>
          <p:nvPr/>
        </p:nvCxnSpPr>
        <p:spPr>
          <a:xfrm flipH="1" flipV="1">
            <a:off x="8839782" y="3934449"/>
            <a:ext cx="322052" cy="1436298"/>
          </a:xfrm>
          <a:prstGeom prst="straightConnector1">
            <a:avLst/>
          </a:prstGeom>
          <a:no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0486981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3220BA-FE98-2FA0-2044-B290DCADFCC8}"/>
              </a:ext>
            </a:extLst>
          </p:cNvPr>
          <p:cNvSpPr>
            <a:spLocks noGrp="1"/>
          </p:cNvSpPr>
          <p:nvPr>
            <p:ph type="sldNum" sz="quarter" idx="2"/>
          </p:nvPr>
        </p:nvSpPr>
        <p:spPr/>
        <p:txBody>
          <a:bodyPr/>
          <a:lstStyle/>
          <a:p>
            <a:fld id="{86CB4B4D-7CA3-9044-876B-883B54F8677D}" type="slidenum">
              <a:rPr lang="en-CO" smtClean="0"/>
              <a:pPr/>
              <a:t>19</a:t>
            </a:fld>
            <a:endParaRPr lang="en-CO"/>
          </a:p>
        </p:txBody>
      </p:sp>
      <p:pic>
        <p:nvPicPr>
          <p:cNvPr id="3" name="Picture 6">
            <a:extLst>
              <a:ext uri="{FF2B5EF4-FFF2-40B4-BE49-F238E27FC236}">
                <a16:creationId xmlns:a16="http://schemas.microsoft.com/office/drawing/2014/main" id="{CE5B2E3D-4F56-15B9-F832-AB438201F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175" y="1452357"/>
            <a:ext cx="361063" cy="37376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BF42E4C3-FF1E-8655-18D5-290698A67577}"/>
              </a:ext>
            </a:extLst>
          </p:cNvPr>
          <p:cNvSpPr txBox="1">
            <a:spLocks/>
          </p:cNvSpPr>
          <p:nvPr/>
        </p:nvSpPr>
        <p:spPr>
          <a:xfrm>
            <a:off x="1276350" y="1443451"/>
            <a:ext cx="6457091" cy="452588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sz="1400" b="1" u="sng" kern="0">
                <a:cs typeface="Calibri"/>
              </a:rPr>
              <a:t>TikTok</a:t>
            </a:r>
            <a:endParaRPr lang="en-US" sz="1400" b="1" kern="0">
              <a:cs typeface="Calibri"/>
            </a:endParaRPr>
          </a:p>
          <a:p>
            <a:pPr marL="285750" indent="-285750">
              <a:lnSpc>
                <a:spcPct val="100000"/>
              </a:lnSpc>
              <a:buFont typeface="Arial"/>
              <a:buChar char="•"/>
            </a:pPr>
            <a:r>
              <a:rPr lang="en-US" sz="1400" kern="0">
                <a:cs typeface="Calibri"/>
              </a:rPr>
              <a:t>Film vertically and keep content short for attention span, although you can film up to 10 mins for a single post. </a:t>
            </a:r>
            <a:endParaRPr lang="en-US" sz="1400" kern="0">
              <a:ea typeface="+mn-lt"/>
              <a:cs typeface="+mn-lt"/>
            </a:endParaRPr>
          </a:p>
          <a:p>
            <a:pPr marL="285750" indent="-285750">
              <a:lnSpc>
                <a:spcPct val="100000"/>
              </a:lnSpc>
              <a:buFont typeface="Arial"/>
              <a:buChar char="•"/>
            </a:pPr>
            <a:endParaRPr lang="en-US" sz="1400" kern="0">
              <a:ea typeface="+mn-lt"/>
              <a:cs typeface="Calibri"/>
            </a:endParaRPr>
          </a:p>
          <a:p>
            <a:pPr marL="285750" indent="-285750">
              <a:buFont typeface="Arial"/>
              <a:buChar char="•"/>
            </a:pPr>
            <a:r>
              <a:rPr lang="en-US" sz="1400" kern="0">
                <a:ea typeface="+mn-lt"/>
                <a:cs typeface="+mn-lt"/>
              </a:rPr>
              <a:t>Use trending sounds &amp; hashtags to help with discoverability and extend the reach of your content.</a:t>
            </a:r>
            <a:endParaRPr lang="en-US" sz="1400" kern="0"/>
          </a:p>
          <a:p>
            <a:pPr marL="285750" indent="-285750">
              <a:lnSpc>
                <a:spcPct val="100000"/>
              </a:lnSpc>
              <a:buFont typeface="Arial"/>
              <a:buChar char="•"/>
            </a:pPr>
            <a:endParaRPr lang="en-US" sz="1400" kern="0">
              <a:cs typeface="Calibri"/>
            </a:endParaRPr>
          </a:p>
          <a:p>
            <a:pPr marL="285750" lvl="1" indent="-285750">
              <a:buFont typeface="Arial"/>
              <a:buChar char="•"/>
            </a:pPr>
            <a:r>
              <a:rPr lang="en-US" sz="1400" kern="0">
                <a:cs typeface="Calibri"/>
              </a:rPr>
              <a:t>Make a video using a series of photos! They'll appear as a carousel in your post...and don't forget to add a relevant or trending sound.</a:t>
            </a:r>
            <a:endParaRPr lang="en-US" sz="1400" kern="0"/>
          </a:p>
          <a:p>
            <a:pPr marL="0" lvl="1"/>
            <a:endParaRPr lang="en-US" sz="1400" kern="0">
              <a:solidFill>
                <a:srgbClr val="000000"/>
              </a:solidFill>
              <a:cs typeface="Calibri"/>
            </a:endParaRPr>
          </a:p>
          <a:p>
            <a:pPr marL="285750" indent="-285750">
              <a:lnSpc>
                <a:spcPct val="100000"/>
              </a:lnSpc>
              <a:buFont typeface="Arial"/>
              <a:buChar char="•"/>
            </a:pPr>
            <a:r>
              <a:rPr lang="en-US" sz="1400" b="1" kern="0">
                <a:solidFill>
                  <a:schemeClr val="accent2"/>
                </a:solidFill>
                <a:cs typeface="Calibri"/>
              </a:rPr>
              <a:t>IMPORTANT: </a:t>
            </a:r>
            <a:r>
              <a:rPr lang="en-US" sz="1400" kern="0">
                <a:cs typeface="Calibri"/>
              </a:rPr>
              <a:t>Include donation link in your profile bio since TikTok doesn’t support a clickable link in their captions.</a:t>
            </a:r>
            <a:endParaRPr lang="en-US" sz="1400" kern="0">
              <a:ea typeface="Calibri"/>
              <a:cs typeface="Calibri"/>
            </a:endParaRPr>
          </a:p>
          <a:p>
            <a:pPr>
              <a:lnSpc>
                <a:spcPct val="100000"/>
              </a:lnSpc>
            </a:pPr>
            <a:endParaRPr lang="en-US" sz="1600" kern="0">
              <a:cs typeface="Calibri"/>
            </a:endParaRPr>
          </a:p>
          <a:p>
            <a:endParaRPr lang="en-US" sz="1000" kern="0">
              <a:cs typeface="Calibri"/>
            </a:endParaRPr>
          </a:p>
        </p:txBody>
      </p:sp>
      <p:pic>
        <p:nvPicPr>
          <p:cNvPr id="5" name="Picture 4" descr="A person standing next to a tall ruler&#10;&#10;Description automatically generated">
            <a:extLst>
              <a:ext uri="{FF2B5EF4-FFF2-40B4-BE49-F238E27FC236}">
                <a16:creationId xmlns:a16="http://schemas.microsoft.com/office/drawing/2014/main" id="{15563ED2-4DDC-CCC7-E269-4CA9508F708C}"/>
              </a:ext>
            </a:extLst>
          </p:cNvPr>
          <p:cNvPicPr>
            <a:picLocks noChangeAspect="1"/>
          </p:cNvPicPr>
          <p:nvPr/>
        </p:nvPicPr>
        <p:blipFill rotWithShape="1">
          <a:blip r:embed="rId3"/>
          <a:srcRect t="4435" r="229" b="9933"/>
          <a:stretch/>
        </p:blipFill>
        <p:spPr>
          <a:xfrm>
            <a:off x="8344332" y="1635897"/>
            <a:ext cx="2546688" cy="4731817"/>
          </a:xfrm>
          <a:prstGeom prst="rect">
            <a:avLst/>
          </a:prstGeom>
        </p:spPr>
      </p:pic>
      <p:sp>
        <p:nvSpPr>
          <p:cNvPr id="6" name="Title 41">
            <a:extLst>
              <a:ext uri="{FF2B5EF4-FFF2-40B4-BE49-F238E27FC236}">
                <a16:creationId xmlns:a16="http://schemas.microsoft.com/office/drawing/2014/main" id="{CECC9B6B-1CF8-8516-9CA0-147E7B64009E}"/>
              </a:ext>
            </a:extLst>
          </p:cNvPr>
          <p:cNvSpPr txBox="1">
            <a:spLocks/>
          </p:cNvSpPr>
          <p:nvPr/>
        </p:nvSpPr>
        <p:spPr>
          <a:xfrm>
            <a:off x="842843" y="774536"/>
            <a:ext cx="10509370" cy="436017"/>
          </a:xfrm>
          <a:prstGeom prst="rect">
            <a:avLst/>
          </a:prstGeom>
        </p:spPr>
        <p:txBody>
          <a:bodyPr/>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Platform Tips (cont.)</a:t>
            </a:r>
          </a:p>
        </p:txBody>
      </p:sp>
    </p:spTree>
    <p:extLst>
      <p:ext uri="{BB962C8B-B14F-4D97-AF65-F5344CB8AC3E}">
        <p14:creationId xmlns:p14="http://schemas.microsoft.com/office/powerpoint/2010/main" val="355352786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A347D39D-96BE-5DB0-ADF4-CE67E86CEBD9}"/>
              </a:ext>
            </a:extLst>
          </p:cNvPr>
          <p:cNvSpPr>
            <a:spLocks noGrp="1"/>
          </p:cNvSpPr>
          <p:nvPr>
            <p:ph type="sldNum" sz="quarter" idx="2"/>
          </p:nvPr>
        </p:nvSpPr>
        <p:spPr/>
        <p:txBody>
          <a:bodyPr/>
          <a:lstStyle/>
          <a:p>
            <a:fld id="{86CB4B4D-7CA3-9044-876B-883B54F8677D}" type="slidenum">
              <a:rPr lang="en-US" smtClean="0"/>
              <a:t>2</a:t>
            </a:fld>
            <a:endParaRPr lang="en-US"/>
          </a:p>
        </p:txBody>
      </p:sp>
      <p:sp>
        <p:nvSpPr>
          <p:cNvPr id="27" name="Text Placeholder 4">
            <a:extLst>
              <a:ext uri="{FF2B5EF4-FFF2-40B4-BE49-F238E27FC236}">
                <a16:creationId xmlns:a16="http://schemas.microsoft.com/office/drawing/2014/main" id="{55CD4DA3-5EE2-A7E4-96BE-C5EBB550235C}"/>
              </a:ext>
            </a:extLst>
          </p:cNvPr>
          <p:cNvSpPr>
            <a:spLocks noGrp="1"/>
          </p:cNvSpPr>
          <p:nvPr>
            <p:ph type="body" sz="quarter" idx="23"/>
          </p:nvPr>
        </p:nvSpPr>
        <p:spPr>
          <a:xfrm>
            <a:off x="879508" y="2070468"/>
            <a:ext cx="9542307" cy="902427"/>
          </a:xfrm>
          <a:ln>
            <a:noFill/>
          </a:ln>
        </p:spPr>
        <p:txBody>
          <a:bodyPr/>
          <a:lstStyle/>
          <a:p>
            <a:r>
              <a:rPr lang="en-US" sz="5000"/>
              <a:t>About this </a:t>
            </a:r>
            <a:r>
              <a:rPr lang="en-US" sz="5000">
                <a:solidFill>
                  <a:schemeClr val="bg1"/>
                </a:solidFill>
              </a:rPr>
              <a:t>toolkit</a:t>
            </a:r>
          </a:p>
        </p:txBody>
      </p:sp>
      <p:sp>
        <p:nvSpPr>
          <p:cNvPr id="2" name="Content Placeholder 2">
            <a:extLst>
              <a:ext uri="{FF2B5EF4-FFF2-40B4-BE49-F238E27FC236}">
                <a16:creationId xmlns:a16="http://schemas.microsoft.com/office/drawing/2014/main" id="{802F8990-4BE7-2E36-3422-55139CC6F953}"/>
              </a:ext>
            </a:extLst>
          </p:cNvPr>
          <p:cNvSpPr txBox="1">
            <a:spLocks/>
          </p:cNvSpPr>
          <p:nvPr/>
        </p:nvSpPr>
        <p:spPr>
          <a:xfrm>
            <a:off x="760934" y="3172979"/>
            <a:ext cx="10467543" cy="1715427"/>
          </a:xfrm>
          <a:prstGeom prst="rect">
            <a:avLst/>
          </a:prstGeom>
        </p:spPr>
        <p:txBody>
          <a:bodyPr vert="horz" lIns="91440" tIns="45720" rIns="91440" bIns="45720" rtlCol="0" anchor="t">
            <a:no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r>
              <a:rPr lang="en-US" b="1" kern="0">
                <a:solidFill>
                  <a:schemeClr val="bg1"/>
                </a:solidFill>
                <a:cs typeface="Calibri"/>
              </a:rPr>
              <a:t>This toolkit is designed to help you make the most of your social media presence</a:t>
            </a:r>
            <a:r>
              <a:rPr lang="en-US" b="1">
                <a:solidFill>
                  <a:schemeClr val="bg1"/>
                </a:solidFill>
                <a:cs typeface="Calibri"/>
              </a:rPr>
              <a:t>.</a:t>
            </a:r>
            <a:r>
              <a:rPr lang="en-US" b="1" kern="0">
                <a:solidFill>
                  <a:schemeClr val="bg1"/>
                </a:solidFill>
                <a:cs typeface="Calibri"/>
              </a:rPr>
              <a:t> </a:t>
            </a:r>
          </a:p>
          <a:p>
            <a:endParaRPr lang="en-US">
              <a:solidFill>
                <a:schemeClr val="bg1"/>
              </a:solidFill>
              <a:cs typeface="Calibri"/>
            </a:endParaRPr>
          </a:p>
          <a:p>
            <a:r>
              <a:rPr lang="en-US" kern="0">
                <a:solidFill>
                  <a:schemeClr val="bg1"/>
                </a:solidFill>
                <a:cs typeface="Calibri"/>
              </a:rPr>
              <a:t>As you tell your story, drive donations, and spread awareness, these tips and creative assets will set you up for success. </a:t>
            </a:r>
            <a:r>
              <a:rPr lang="en-US">
                <a:solidFill>
                  <a:schemeClr val="bg1"/>
                </a:solidFill>
                <a:cs typeface="Calibri"/>
              </a:rPr>
              <a:t>Following</a:t>
            </a:r>
            <a:r>
              <a:rPr lang="en-US" kern="0">
                <a:solidFill>
                  <a:schemeClr val="bg1"/>
                </a:solidFill>
                <a:cs typeface="Calibri"/>
              </a:rPr>
              <a:t> these best practices will help </a:t>
            </a:r>
            <a:r>
              <a:rPr lang="en-US">
                <a:solidFill>
                  <a:schemeClr val="bg1"/>
                </a:solidFill>
              </a:rPr>
              <a:t>you engage your followers and make a meaningful impact for the charity online. Try to always keep your cause at the heart of your message, since that will inspire others the most to support your journey.</a:t>
            </a:r>
            <a:endParaRPr lang="en-US" kern="0">
              <a:solidFill>
                <a:schemeClr val="bg1"/>
              </a:solidFill>
              <a:cs typeface="Calibri"/>
            </a:endParaRPr>
          </a:p>
        </p:txBody>
      </p:sp>
    </p:spTree>
    <p:extLst>
      <p:ext uri="{BB962C8B-B14F-4D97-AF65-F5344CB8AC3E}">
        <p14:creationId xmlns:p14="http://schemas.microsoft.com/office/powerpoint/2010/main" val="345519074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0C8D5-8D11-9C31-9F6F-4F4D3D72E655}"/>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2C156D16-E468-685C-F120-D9F947668870}"/>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27" name="Text Placeholder 4">
            <a:extLst>
              <a:ext uri="{FF2B5EF4-FFF2-40B4-BE49-F238E27FC236}">
                <a16:creationId xmlns:a16="http://schemas.microsoft.com/office/drawing/2014/main" id="{682877D3-635A-F7F9-27E8-91E7C217684B}"/>
              </a:ext>
            </a:extLst>
          </p:cNvPr>
          <p:cNvSpPr>
            <a:spLocks noGrp="1"/>
          </p:cNvSpPr>
          <p:nvPr>
            <p:ph type="body" sz="quarter" idx="23"/>
          </p:nvPr>
        </p:nvSpPr>
        <p:spPr>
          <a:xfrm>
            <a:off x="777700" y="720938"/>
            <a:ext cx="7907878" cy="1825693"/>
          </a:xfrm>
          <a:ln>
            <a:noFill/>
          </a:ln>
        </p:spPr>
        <p:txBody>
          <a:bodyPr/>
          <a:lstStyle/>
          <a:p>
            <a:r>
              <a:rPr lang="en-US" sz="5000" b="0"/>
              <a:t>Email Template</a:t>
            </a:r>
          </a:p>
          <a:p>
            <a:endParaRPr lang="en-US" sz="5000" b="0"/>
          </a:p>
        </p:txBody>
      </p:sp>
    </p:spTree>
    <p:extLst>
      <p:ext uri="{BB962C8B-B14F-4D97-AF65-F5344CB8AC3E}">
        <p14:creationId xmlns:p14="http://schemas.microsoft.com/office/powerpoint/2010/main" val="149115539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1B023C-3A9F-EC75-9C07-02106E1E1410}"/>
              </a:ext>
            </a:extLst>
          </p:cNvPr>
          <p:cNvSpPr>
            <a:spLocks noGrp="1"/>
          </p:cNvSpPr>
          <p:nvPr>
            <p:ph type="sldNum" sz="quarter" idx="2"/>
          </p:nvPr>
        </p:nvSpPr>
        <p:spPr/>
        <p:txBody>
          <a:bodyPr/>
          <a:lstStyle/>
          <a:p>
            <a:fld id="{86CB4B4D-7CA3-9044-876B-883B54F8677D}" type="slidenum">
              <a:rPr lang="en-CO" smtClean="0"/>
              <a:pPr/>
              <a:t>21</a:t>
            </a:fld>
            <a:endParaRPr lang="en-CO"/>
          </a:p>
        </p:txBody>
      </p:sp>
      <p:sp>
        <p:nvSpPr>
          <p:cNvPr id="4" name="Title 41">
            <a:extLst>
              <a:ext uri="{FF2B5EF4-FFF2-40B4-BE49-F238E27FC236}">
                <a16:creationId xmlns:a16="http://schemas.microsoft.com/office/drawing/2014/main" id="{17516384-B241-33FC-1A97-02034DC8441D}"/>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Creating fundraising emails</a:t>
            </a:r>
          </a:p>
        </p:txBody>
      </p:sp>
      <p:sp>
        <p:nvSpPr>
          <p:cNvPr id="5" name="TextBox 4">
            <a:extLst>
              <a:ext uri="{FF2B5EF4-FFF2-40B4-BE49-F238E27FC236}">
                <a16:creationId xmlns:a16="http://schemas.microsoft.com/office/drawing/2014/main" id="{9395B9C2-780B-C0BD-4304-81638934E5D6}"/>
              </a:ext>
            </a:extLst>
          </p:cNvPr>
          <p:cNvSpPr txBox="1"/>
          <p:nvPr/>
        </p:nvSpPr>
        <p:spPr>
          <a:xfrm>
            <a:off x="846092" y="1262853"/>
            <a:ext cx="10506121"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1200" dirty="0">
                <a:effectLst/>
                <a:latin typeface="+mj-lt"/>
              </a:rPr>
              <a:t>If you would like to </a:t>
            </a:r>
            <a:r>
              <a:rPr lang="en-US" sz="1200" b="1" dirty="0">
                <a:effectLst/>
                <a:latin typeface="+mj-lt"/>
              </a:rPr>
              <a:t>send out an email </a:t>
            </a:r>
            <a:r>
              <a:rPr lang="en-US" sz="1200" dirty="0">
                <a:effectLst/>
                <a:latin typeface="+mj-lt"/>
              </a:rPr>
              <a:t>to friends, family, and potential donors, asking them to support your fundraising efforts by donating, feel free to use the email template that has been included in the attached zip file labeled </a:t>
            </a:r>
            <a:r>
              <a:rPr lang="en-US" sz="1200" b="1" i="1" dirty="0">
                <a:effectLst/>
                <a:latin typeface="+mj-lt"/>
              </a:rPr>
              <a:t>“Boston_Marathon_EmailTemplate_2025.docx” </a:t>
            </a:r>
            <a:r>
              <a:rPr lang="en-US" sz="1200" dirty="0">
                <a:effectLst/>
                <a:latin typeface="+mj-lt"/>
              </a:rPr>
              <a:t>you can also include the header image provided to the top of your email, labelled </a:t>
            </a:r>
            <a:r>
              <a:rPr lang="en-US" sz="1200" b="1" i="1" dirty="0">
                <a:effectLst/>
                <a:latin typeface="+mj-lt"/>
              </a:rPr>
              <a:t>“Boston_Marathon_EmailHeader_2025.jpg.” </a:t>
            </a:r>
            <a:r>
              <a:rPr lang="en-US" sz="1200" dirty="0">
                <a:effectLst/>
                <a:latin typeface="+mj-lt"/>
              </a:rPr>
              <a:t>Be sure to fill out all fields highlighted in </a:t>
            </a:r>
            <a:r>
              <a:rPr lang="en-US" sz="1200" dirty="0">
                <a:solidFill>
                  <a:srgbClr val="FF0000"/>
                </a:solidFill>
                <a:effectLst/>
                <a:latin typeface="+mj-lt"/>
              </a:rPr>
              <a:t>red</a:t>
            </a:r>
            <a:r>
              <a:rPr lang="en-US" sz="1200" dirty="0">
                <a:effectLst/>
                <a:latin typeface="+mj-lt"/>
              </a:rPr>
              <a:t>. </a:t>
            </a:r>
          </a:p>
          <a:p>
            <a:endParaRPr lang="en-US" sz="1200" dirty="0">
              <a:effectLst/>
              <a:latin typeface="+mj-lt"/>
            </a:endParaRPr>
          </a:p>
          <a:p>
            <a:r>
              <a:rPr lang="en-US" sz="1200" dirty="0">
                <a:effectLst/>
                <a:latin typeface="+mj-lt"/>
              </a:rPr>
              <a:t>This email should emphasize your commitment to the cause and encourage recipients to contribute to your charity. It should also include a link to </a:t>
            </a:r>
            <a:r>
              <a:rPr lang="en-US" sz="1200" dirty="0">
                <a:latin typeface="+mj-lt"/>
              </a:rPr>
              <a:t>your </a:t>
            </a:r>
            <a:r>
              <a:rPr lang="en-US" sz="1200" dirty="0" err="1">
                <a:latin typeface="+mj-lt"/>
              </a:rPr>
              <a:t>GivenGain</a:t>
            </a:r>
            <a:r>
              <a:rPr lang="en-US" sz="1200" dirty="0">
                <a:latin typeface="+mj-lt"/>
              </a:rPr>
              <a:t> </a:t>
            </a:r>
            <a:r>
              <a:rPr lang="en-US" sz="1200" dirty="0">
                <a:effectLst/>
                <a:latin typeface="+mj-lt"/>
              </a:rPr>
              <a:t>page, making it easy for recipients to donate.</a:t>
            </a:r>
          </a:p>
        </p:txBody>
      </p:sp>
      <p:pic>
        <p:nvPicPr>
          <p:cNvPr id="6" name="Picture 5">
            <a:extLst>
              <a:ext uri="{FF2B5EF4-FFF2-40B4-BE49-F238E27FC236}">
                <a16:creationId xmlns:a16="http://schemas.microsoft.com/office/drawing/2014/main" id="{CBD7DE96-9DBF-059B-7453-86E65A3360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50009" y="2747038"/>
            <a:ext cx="2699187" cy="368889"/>
          </a:xfrm>
          <a:prstGeom prst="rect">
            <a:avLst/>
          </a:prstGeom>
        </p:spPr>
      </p:pic>
      <p:pic>
        <p:nvPicPr>
          <p:cNvPr id="7" name="Picture 6">
            <a:extLst>
              <a:ext uri="{FF2B5EF4-FFF2-40B4-BE49-F238E27FC236}">
                <a16:creationId xmlns:a16="http://schemas.microsoft.com/office/drawing/2014/main" id="{8032DB09-2109-D3D9-8646-08CDFF6DA6DF}"/>
              </a:ext>
            </a:extLst>
          </p:cNvPr>
          <p:cNvPicPr>
            <a:picLocks noChangeAspect="1"/>
          </p:cNvPicPr>
          <p:nvPr/>
        </p:nvPicPr>
        <p:blipFill>
          <a:blip r:embed="rId3"/>
          <a:srcRect t="4693" b="4693"/>
          <a:stretch/>
        </p:blipFill>
        <p:spPr>
          <a:xfrm>
            <a:off x="887350" y="2806368"/>
            <a:ext cx="2793198" cy="3275434"/>
          </a:xfrm>
          <a:prstGeom prst="rect">
            <a:avLst/>
          </a:prstGeom>
          <a:ln w="12700">
            <a:solidFill>
              <a:schemeClr val="bg1">
                <a:lumMod val="95000"/>
              </a:schemeClr>
            </a:solidFill>
          </a:ln>
        </p:spPr>
      </p:pic>
      <p:sp>
        <p:nvSpPr>
          <p:cNvPr id="8" name="TextBox 7">
            <a:extLst>
              <a:ext uri="{FF2B5EF4-FFF2-40B4-BE49-F238E27FC236}">
                <a16:creationId xmlns:a16="http://schemas.microsoft.com/office/drawing/2014/main" id="{5DBF6BD9-5112-AE46-CB53-410D784339D4}"/>
              </a:ext>
            </a:extLst>
          </p:cNvPr>
          <p:cNvSpPr txBox="1"/>
          <p:nvPr/>
        </p:nvSpPr>
        <p:spPr>
          <a:xfrm>
            <a:off x="887350" y="6110933"/>
            <a:ext cx="3075050" cy="246221"/>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r>
              <a:rPr lang="en-US" sz="1000" dirty="0">
                <a:solidFill>
                  <a:srgbClr val="000000"/>
                </a:solidFill>
                <a:ea typeface="+mn-lt"/>
                <a:cs typeface="+mn-lt"/>
              </a:rPr>
              <a:t>Boston_Marathon_EmailTemplate_2025</a:t>
            </a:r>
            <a:r>
              <a:rPr lang="en-US" sz="1000">
                <a:solidFill>
                  <a:srgbClr val="000000"/>
                </a:solidFill>
                <a:ea typeface="+mn-lt"/>
                <a:cs typeface="+mn-lt"/>
              </a:rPr>
              <a:t>.docx</a:t>
            </a:r>
            <a:endParaRPr lang="en-US" sz="1000" dirty="0"/>
          </a:p>
        </p:txBody>
      </p:sp>
      <p:sp>
        <p:nvSpPr>
          <p:cNvPr id="9" name="TextBox 8">
            <a:extLst>
              <a:ext uri="{FF2B5EF4-FFF2-40B4-BE49-F238E27FC236}">
                <a16:creationId xmlns:a16="http://schemas.microsoft.com/office/drawing/2014/main" id="{7E8A573E-19C6-C088-6ED7-96652B1255F2}"/>
              </a:ext>
            </a:extLst>
          </p:cNvPr>
          <p:cNvSpPr txBox="1"/>
          <p:nvPr/>
        </p:nvSpPr>
        <p:spPr>
          <a:xfrm>
            <a:off x="3850006" y="3115928"/>
            <a:ext cx="3075050" cy="246221"/>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r>
              <a:rPr lang="en-US" sz="1000" dirty="0">
                <a:solidFill>
                  <a:srgbClr val="000000"/>
                </a:solidFill>
                <a:ea typeface="+mn-lt"/>
                <a:cs typeface="+mn-lt"/>
              </a:rPr>
              <a:t>Boston_Marathon_EmailHeader_2025.jpg</a:t>
            </a:r>
            <a:endParaRPr lang="en-US" sz="1000" dirty="0"/>
          </a:p>
        </p:txBody>
      </p:sp>
      <p:sp>
        <p:nvSpPr>
          <p:cNvPr id="11" name="TextBox 10">
            <a:extLst>
              <a:ext uri="{FF2B5EF4-FFF2-40B4-BE49-F238E27FC236}">
                <a16:creationId xmlns:a16="http://schemas.microsoft.com/office/drawing/2014/main" id="{968C28E0-70BB-B161-C74E-0D079C9FB64F}"/>
              </a:ext>
            </a:extLst>
          </p:cNvPr>
          <p:cNvSpPr txBox="1"/>
          <p:nvPr/>
        </p:nvSpPr>
        <p:spPr>
          <a:xfrm>
            <a:off x="6820881" y="6216316"/>
            <a:ext cx="3075050" cy="246221"/>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r>
              <a:rPr lang="en-US" sz="1000" b="1">
                <a:solidFill>
                  <a:srgbClr val="000000"/>
                </a:solidFill>
                <a:ea typeface="+mn-lt"/>
                <a:cs typeface="+mn-lt"/>
              </a:rPr>
              <a:t>COMP </a:t>
            </a:r>
            <a:endParaRPr lang="en-US" sz="1000" b="1"/>
          </a:p>
        </p:txBody>
      </p:sp>
      <p:pic>
        <p:nvPicPr>
          <p:cNvPr id="13" name="Picture 12">
            <a:extLst>
              <a:ext uri="{FF2B5EF4-FFF2-40B4-BE49-F238E27FC236}">
                <a16:creationId xmlns:a16="http://schemas.microsoft.com/office/drawing/2014/main" id="{B62124F0-F94C-6FB8-1BA1-41ADAE063804}"/>
              </a:ext>
            </a:extLst>
          </p:cNvPr>
          <p:cNvPicPr>
            <a:picLocks noChangeAspect="1"/>
          </p:cNvPicPr>
          <p:nvPr/>
        </p:nvPicPr>
        <p:blipFill>
          <a:blip r:embed="rId4" cstate="print">
            <a:extLst>
              <a:ext uri="{28A0092B-C50C-407E-A947-70E740481C1C}">
                <a14:useLocalDpi xmlns:a14="http://schemas.microsoft.com/office/drawing/2010/main" val="0"/>
              </a:ext>
            </a:extLst>
          </a:blip>
          <a:srcRect t="1127" b="1127"/>
          <a:stretch/>
        </p:blipFill>
        <p:spPr>
          <a:xfrm>
            <a:off x="6712817" y="2679334"/>
            <a:ext cx="4812970" cy="3554709"/>
          </a:xfrm>
          <a:prstGeom prst="rect">
            <a:avLst/>
          </a:prstGeom>
          <a:ln>
            <a:noFill/>
          </a:ln>
        </p:spPr>
      </p:pic>
    </p:spTree>
    <p:extLst>
      <p:ext uri="{BB962C8B-B14F-4D97-AF65-F5344CB8AC3E}">
        <p14:creationId xmlns:p14="http://schemas.microsoft.com/office/powerpoint/2010/main" val="309793281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11454-F104-9823-FBBF-2A9C3723EE70}"/>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CCBADB8-9F31-24E2-B317-73DEEE4F65BC}"/>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27" name="Text Placeholder 4">
            <a:extLst>
              <a:ext uri="{FF2B5EF4-FFF2-40B4-BE49-F238E27FC236}">
                <a16:creationId xmlns:a16="http://schemas.microsoft.com/office/drawing/2014/main" id="{83EA785F-C88E-F8AA-9543-D1521921ED33}"/>
              </a:ext>
            </a:extLst>
          </p:cNvPr>
          <p:cNvSpPr>
            <a:spLocks noGrp="1"/>
          </p:cNvSpPr>
          <p:nvPr>
            <p:ph type="body" sz="quarter" idx="23"/>
          </p:nvPr>
        </p:nvSpPr>
        <p:spPr>
          <a:xfrm>
            <a:off x="777700" y="720938"/>
            <a:ext cx="10862916" cy="2708062"/>
          </a:xfrm>
          <a:ln>
            <a:noFill/>
          </a:ln>
        </p:spPr>
        <p:txBody>
          <a:bodyPr>
            <a:noAutofit/>
          </a:bodyPr>
          <a:lstStyle/>
          <a:p>
            <a:r>
              <a:rPr lang="en-US" sz="5000" b="0"/>
              <a:t>Fundraising Thought Starters</a:t>
            </a:r>
          </a:p>
          <a:p>
            <a:endParaRPr lang="en-US" sz="5000" b="0"/>
          </a:p>
        </p:txBody>
      </p:sp>
    </p:spTree>
    <p:extLst>
      <p:ext uri="{BB962C8B-B14F-4D97-AF65-F5344CB8AC3E}">
        <p14:creationId xmlns:p14="http://schemas.microsoft.com/office/powerpoint/2010/main" val="362413817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3A589C-4AF1-2F6A-E5BF-6BF6BAFCEE80}"/>
              </a:ext>
            </a:extLst>
          </p:cNvPr>
          <p:cNvSpPr>
            <a:spLocks noGrp="1"/>
          </p:cNvSpPr>
          <p:nvPr>
            <p:ph type="sldNum" sz="quarter" idx="2"/>
          </p:nvPr>
        </p:nvSpPr>
        <p:spPr/>
        <p:txBody>
          <a:bodyPr/>
          <a:lstStyle/>
          <a:p>
            <a:fld id="{86CB4B4D-7CA3-9044-876B-883B54F8677D}" type="slidenum">
              <a:rPr lang="en-CO" smtClean="0"/>
              <a:pPr/>
              <a:t>23</a:t>
            </a:fld>
            <a:endParaRPr lang="en-CO"/>
          </a:p>
        </p:txBody>
      </p:sp>
      <p:sp>
        <p:nvSpPr>
          <p:cNvPr id="3" name="Title 41">
            <a:extLst>
              <a:ext uri="{FF2B5EF4-FFF2-40B4-BE49-F238E27FC236}">
                <a16:creationId xmlns:a16="http://schemas.microsoft.com/office/drawing/2014/main" id="{C25C18E4-C6C1-0385-A45F-2F65530C87D5}"/>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Let’s raise some money!</a:t>
            </a:r>
          </a:p>
        </p:txBody>
      </p:sp>
      <p:sp>
        <p:nvSpPr>
          <p:cNvPr id="4" name="Content Placeholder 2">
            <a:extLst>
              <a:ext uri="{FF2B5EF4-FFF2-40B4-BE49-F238E27FC236}">
                <a16:creationId xmlns:a16="http://schemas.microsoft.com/office/drawing/2014/main" id="{1FDB1B5E-AC1B-9581-9FFE-5F347D90D608}"/>
              </a:ext>
            </a:extLst>
          </p:cNvPr>
          <p:cNvSpPr txBox="1">
            <a:spLocks/>
          </p:cNvSpPr>
          <p:nvPr/>
        </p:nvSpPr>
        <p:spPr>
          <a:xfrm>
            <a:off x="838200" y="1344304"/>
            <a:ext cx="10515600" cy="3592239"/>
          </a:xfrm>
          <a:prstGeom prst="rect">
            <a:avLst/>
          </a:prstGeom>
        </p:spPr>
        <p:txBody>
          <a:bodyPr vert="horz" lIns="91440" tIns="45720" rIns="91440" bIns="45720" rtlCol="0" anchor="t">
            <a:norm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r>
              <a:rPr lang="en-US" sz="1200" b="1" kern="0">
                <a:cs typeface="Calibri"/>
              </a:rPr>
              <a:t>Donation Squares</a:t>
            </a:r>
            <a:endParaRPr lang="en-US" sz="1200" kern="0">
              <a:cs typeface="Calibri"/>
            </a:endParaRPr>
          </a:p>
          <a:p>
            <a:r>
              <a:rPr lang="en-US" sz="1200" kern="0">
                <a:cs typeface="Calibri"/>
              </a:rPr>
              <a:t>Create a grid with different amounts and ask people if they want to cover one of the squares and donate that monetary value. Tag users in the photo or post as they start to fill up! </a:t>
            </a:r>
          </a:p>
          <a:p>
            <a:pPr marL="171450" indent="-171450">
              <a:buFont typeface="Arial"/>
              <a:buChar char="•"/>
            </a:pPr>
            <a:r>
              <a:rPr lang="en-US" sz="1200" kern="0">
                <a:cs typeface="Calibri"/>
              </a:rPr>
              <a:t>Could also work with big sports games where people purchase blank squares with different numbers across the top of the rows and columns. A winner is determined every half/quarter/period based on the score at that time and their placement in the grid. A portion of the board sales would go to your charity and the other half split with the winners.</a:t>
            </a:r>
          </a:p>
          <a:p>
            <a:pPr lvl="1"/>
            <a:endParaRPr lang="en-US" sz="1200" kern="0">
              <a:cs typeface="Calibri"/>
            </a:endParaRPr>
          </a:p>
          <a:p>
            <a:r>
              <a:rPr lang="en-US" sz="1200" b="1" kern="0">
                <a:cs typeface="Calibri"/>
              </a:rPr>
              <a:t>Sponsored Runs</a:t>
            </a:r>
            <a:endParaRPr lang="en-US" sz="1200" kern="0">
              <a:cs typeface="Calibri"/>
            </a:endParaRPr>
          </a:p>
          <a:p>
            <a:r>
              <a:rPr lang="en-US" sz="1200" kern="0">
                <a:cs typeface="Calibri"/>
              </a:rPr>
              <a:t>Share your training schedule and ask people to ‘sponsor’ one of your upcoming runs. For example, someone could sponsor your long Sunday 10-mile run at $5 per mile which would equal a $50 donation. Share photos/videos from that run and tag your sponsor so they can re-share.</a:t>
            </a:r>
            <a:endParaRPr lang="en-US" sz="1200" kern="0"/>
          </a:p>
          <a:p>
            <a:endParaRPr lang="en-US" sz="1200" kern="0">
              <a:cs typeface="Calibri"/>
            </a:endParaRPr>
          </a:p>
          <a:p>
            <a:r>
              <a:rPr lang="en-US" sz="1200" b="1" kern="0">
                <a:cs typeface="Calibri"/>
              </a:rPr>
              <a:t>Donation Challenges</a:t>
            </a:r>
            <a:endParaRPr lang="en-US" sz="1200" i="1" kern="0">
              <a:cs typeface="Calibri"/>
            </a:endParaRPr>
          </a:p>
          <a:p>
            <a:r>
              <a:rPr lang="en-US" sz="1200" kern="0">
                <a:cs typeface="Calibri"/>
              </a:rPr>
              <a:t>Take a page from the viral ALS Ice Bucket Challenge and create a ‘dare’ for your friends and family, tagging them to either complete and/or donate.</a:t>
            </a:r>
          </a:p>
          <a:p>
            <a:pPr marL="171450" indent="-171450">
              <a:buFont typeface="Arial"/>
              <a:buChar char="•"/>
            </a:pPr>
            <a:r>
              <a:rPr lang="en-US" sz="1200" kern="0">
                <a:cs typeface="Calibri"/>
              </a:rPr>
              <a:t>Could also work if you set a challenge for yourself and ask people to pledge a donation based on how well you do. For example, you could set a challenge to make 100 basketball free throws and people would send you a dollar amount for every basket made. If you make 82/100, the people that pledged the challenge would send you $82 donations.</a:t>
            </a:r>
          </a:p>
        </p:txBody>
      </p:sp>
      <p:sp>
        <p:nvSpPr>
          <p:cNvPr id="5" name="Content Placeholder 2">
            <a:extLst>
              <a:ext uri="{FF2B5EF4-FFF2-40B4-BE49-F238E27FC236}">
                <a16:creationId xmlns:a16="http://schemas.microsoft.com/office/drawing/2014/main" id="{E7A5B4BD-D775-9091-318A-DBAEE78513FD}"/>
              </a:ext>
            </a:extLst>
          </p:cNvPr>
          <p:cNvSpPr txBox="1">
            <a:spLocks/>
          </p:cNvSpPr>
          <p:nvPr/>
        </p:nvSpPr>
        <p:spPr>
          <a:xfrm>
            <a:off x="1346199" y="5307142"/>
            <a:ext cx="9385300" cy="531539"/>
          </a:xfrm>
          <a:prstGeom prst="rect">
            <a:avLst/>
          </a:prstGeom>
        </p:spPr>
        <p:txBody>
          <a:bodyPr vert="horz" lIns="91440" tIns="45720" rIns="91440" bIns="45720" rtlCol="0" anchor="t">
            <a:norm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r>
              <a:rPr lang="en-US" sz="1200" b="1" i="1" kern="0">
                <a:solidFill>
                  <a:schemeClr val="accent1"/>
                </a:solidFill>
                <a:cs typeface="Calibri"/>
              </a:rPr>
              <a:t>Have a separate fundraising event scheduled?</a:t>
            </a:r>
            <a:r>
              <a:rPr lang="en-US" sz="1200" kern="0">
                <a:solidFill>
                  <a:schemeClr val="accent1"/>
                </a:solidFill>
                <a:cs typeface="Calibri"/>
              </a:rPr>
              <a:t> Use social media to spread the word and sell tickets beforehand! And don’t forget to share photos/videos from the event to recap and include your donation link in case people missed the event or couldn’t attend.</a:t>
            </a:r>
          </a:p>
        </p:txBody>
      </p:sp>
      <p:sp>
        <p:nvSpPr>
          <p:cNvPr id="6" name="Rectangle 5">
            <a:extLst>
              <a:ext uri="{FF2B5EF4-FFF2-40B4-BE49-F238E27FC236}">
                <a16:creationId xmlns:a16="http://schemas.microsoft.com/office/drawing/2014/main" id="{CF89EAD1-0ECE-36F8-D8FA-EB0D711C4CFF}"/>
              </a:ext>
            </a:extLst>
          </p:cNvPr>
          <p:cNvSpPr/>
          <p:nvPr/>
        </p:nvSpPr>
        <p:spPr>
          <a:xfrm>
            <a:off x="1282700" y="5219700"/>
            <a:ext cx="9486900" cy="711200"/>
          </a:xfrm>
          <a:prstGeom prst="rect">
            <a:avLst/>
          </a:prstGeom>
          <a:noFill/>
          <a:ln w="12700" cap="flat">
            <a:solidFill>
              <a:srgbClr val="4472C4"/>
            </a:solidFill>
            <a:prstDash val="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Tree>
    <p:extLst>
      <p:ext uri="{BB962C8B-B14F-4D97-AF65-F5344CB8AC3E}">
        <p14:creationId xmlns:p14="http://schemas.microsoft.com/office/powerpoint/2010/main" val="88734021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C5879-1D75-CEC2-1B18-0E94E6B2FBA0}"/>
              </a:ext>
            </a:extLst>
          </p:cNvPr>
          <p:cNvSpPr>
            <a:spLocks noGrp="1"/>
          </p:cNvSpPr>
          <p:nvPr>
            <p:ph type="body" sz="quarter" idx="21"/>
          </p:nvPr>
        </p:nvSpPr>
        <p:spPr>
          <a:xfrm>
            <a:off x="1098269" y="3057103"/>
            <a:ext cx="9995461" cy="743793"/>
          </a:xfrm>
        </p:spPr>
        <p:txBody>
          <a:bodyPr/>
          <a:lstStyle/>
          <a:p>
            <a:r>
              <a:rPr lang="en-US"/>
              <a:t>Good luck fundraising!</a:t>
            </a:r>
          </a:p>
        </p:txBody>
      </p:sp>
      <p:pic>
        <p:nvPicPr>
          <p:cNvPr id="4" name="Picture 3" descr="A close-up of a logo&#10;&#10;Description automatically generated">
            <a:extLst>
              <a:ext uri="{FF2B5EF4-FFF2-40B4-BE49-F238E27FC236}">
                <a16:creationId xmlns:a16="http://schemas.microsoft.com/office/drawing/2014/main" id="{0A509F59-B34F-6424-0BEA-CCBC948D8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950" y="5359400"/>
            <a:ext cx="3213100" cy="1092200"/>
          </a:xfrm>
          <a:prstGeom prst="rect">
            <a:avLst/>
          </a:prstGeom>
        </p:spPr>
      </p:pic>
    </p:spTree>
    <p:extLst>
      <p:ext uri="{BB962C8B-B14F-4D97-AF65-F5344CB8AC3E}">
        <p14:creationId xmlns:p14="http://schemas.microsoft.com/office/powerpoint/2010/main" val="31492464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 name="Image" descr="Image"/>
          <p:cNvPicPr>
            <a:picLocks/>
          </p:cNvPicPr>
          <p:nvPr/>
        </p:nvPicPr>
        <p:blipFill>
          <a:blip r:embed="rId2"/>
          <a:srcRect t="45002"/>
          <a:stretch>
            <a:fillRect/>
          </a:stretch>
        </p:blipFill>
        <p:spPr>
          <a:xfrm>
            <a:off x="-1" y="0"/>
            <a:ext cx="12192001" cy="74209"/>
          </a:xfrm>
          <a:prstGeom prst="rect">
            <a:avLst/>
          </a:prstGeom>
          <a:ln w="12700">
            <a:miter lim="400000"/>
          </a:ln>
        </p:spPr>
      </p:pic>
      <p:sp>
        <p:nvSpPr>
          <p:cNvPr id="3462" name="Thank You"/>
          <p:cNvSpPr txBox="1">
            <a:spLocks noGrp="1"/>
          </p:cNvSpPr>
          <p:nvPr>
            <p:ph type="body" sz="quarter" idx="21"/>
          </p:nvPr>
        </p:nvSpPr>
        <p:spPr>
          <a:xfrm>
            <a:off x="853263" y="3057104"/>
            <a:ext cx="9995461" cy="743793"/>
          </a:xfrm>
        </p:spPr>
        <p:txBody>
          <a:bodyPr/>
          <a:lstStyle/>
          <a:p>
            <a:r>
              <a:rPr lang="en-US"/>
              <a:t>Thank You</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185DB-4C4D-3BD4-4CE9-F0B0367F3D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F542B9-F5C7-88EF-5255-CA441CB14D7E}"/>
              </a:ext>
            </a:extLst>
          </p:cNvPr>
          <p:cNvSpPr>
            <a:spLocks noGrp="1"/>
          </p:cNvSpPr>
          <p:nvPr>
            <p:ph type="sldNum" sz="quarter" idx="2"/>
          </p:nvPr>
        </p:nvSpPr>
        <p:spPr/>
        <p:txBody>
          <a:bodyPr/>
          <a:lstStyle/>
          <a:p>
            <a:fld id="{86CB4B4D-7CA3-9044-876B-883B54F8677D}" type="slidenum">
              <a:rPr lang="en-CO" smtClean="0"/>
              <a:pPr/>
              <a:t>3</a:t>
            </a:fld>
            <a:endParaRPr lang="en-CO"/>
          </a:p>
        </p:txBody>
      </p:sp>
      <p:sp>
        <p:nvSpPr>
          <p:cNvPr id="4" name="TextBox 3">
            <a:extLst>
              <a:ext uri="{FF2B5EF4-FFF2-40B4-BE49-F238E27FC236}">
                <a16:creationId xmlns:a16="http://schemas.microsoft.com/office/drawing/2014/main" id="{58520A76-0AB9-DB0B-69AF-3617993A31D6}"/>
              </a:ext>
            </a:extLst>
          </p:cNvPr>
          <p:cNvSpPr txBox="1"/>
          <p:nvPr/>
        </p:nvSpPr>
        <p:spPr>
          <a:xfrm flipH="1" flipV="1">
            <a:off x="492446" y="812242"/>
            <a:ext cx="11148170" cy="5271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venir Next LT Pro"/>
            </a:endParaRPr>
          </a:p>
        </p:txBody>
      </p:sp>
      <p:sp>
        <p:nvSpPr>
          <p:cNvPr id="6" name="Title 41">
            <a:extLst>
              <a:ext uri="{FF2B5EF4-FFF2-40B4-BE49-F238E27FC236}">
                <a16:creationId xmlns:a16="http://schemas.microsoft.com/office/drawing/2014/main" id="{9B447EA3-DACB-1438-652D-155F611E5F34}"/>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solidFill>
                  <a:schemeClr val="bg2"/>
                </a:solidFill>
              </a:rPr>
              <a:t>Top five ways to make an impact using social media</a:t>
            </a:r>
          </a:p>
        </p:txBody>
      </p:sp>
      <p:sp>
        <p:nvSpPr>
          <p:cNvPr id="7" name="Content Placeholder 2">
            <a:extLst>
              <a:ext uri="{FF2B5EF4-FFF2-40B4-BE49-F238E27FC236}">
                <a16:creationId xmlns:a16="http://schemas.microsoft.com/office/drawing/2014/main" id="{FA2E4E2F-DAF0-1CA9-282A-13FC879B1EAC}"/>
              </a:ext>
            </a:extLst>
          </p:cNvPr>
          <p:cNvSpPr txBox="1">
            <a:spLocks/>
          </p:cNvSpPr>
          <p:nvPr/>
        </p:nvSpPr>
        <p:spPr>
          <a:xfrm>
            <a:off x="838543" y="3769919"/>
            <a:ext cx="5435601" cy="327334"/>
          </a:xfrm>
          <a:prstGeom prst="rect">
            <a:avLst/>
          </a:prstGeom>
        </p:spPr>
        <p:txBody>
          <a:bodyPr vert="horz" lIns="91440" tIns="45720" rIns="91440" bIns="45720" rtlCol="0" anchor="t">
            <a:norm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r>
              <a:rPr lang="en-US" sz="1200" kern="0">
                <a:cs typeface="Calibri" panose="020F0502020204030204"/>
              </a:rPr>
              <a:t>Post to your social media profiles regularly to get the best reach.</a:t>
            </a:r>
          </a:p>
          <a:p>
            <a:endParaRPr lang="en-US" sz="1600" kern="0">
              <a:cs typeface="Calibri"/>
            </a:endParaRPr>
          </a:p>
        </p:txBody>
      </p:sp>
      <p:sp>
        <p:nvSpPr>
          <p:cNvPr id="8" name="Content Placeholder 2">
            <a:extLst>
              <a:ext uri="{FF2B5EF4-FFF2-40B4-BE49-F238E27FC236}">
                <a16:creationId xmlns:a16="http://schemas.microsoft.com/office/drawing/2014/main" id="{BA92B77E-F683-5634-0CC5-F25F2EF05DF4}"/>
              </a:ext>
            </a:extLst>
          </p:cNvPr>
          <p:cNvSpPr txBox="1">
            <a:spLocks/>
          </p:cNvSpPr>
          <p:nvPr/>
        </p:nvSpPr>
        <p:spPr>
          <a:xfrm>
            <a:off x="886597" y="1772244"/>
            <a:ext cx="10467543" cy="601928"/>
          </a:xfrm>
          <a:prstGeom prst="rect">
            <a:avLst/>
          </a:prstGeom>
        </p:spPr>
        <p:txBody>
          <a:bodyPr vert="horz" lIns="91440" tIns="45720" rIns="91440" bIns="45720" rtlCol="0" anchor="t">
            <a:norm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r>
              <a:rPr lang="en-US" sz="1200" kern="0">
                <a:cs typeface="Calibri"/>
              </a:rPr>
              <a:t>Let's hear your powerful &amp; authentic story. Share your journey by posting real running images on your feed, training moments and short video clips on your stories, etc. Be sure to inform your audience of the difference their donation will make to the cause you’re supporting.</a:t>
            </a:r>
          </a:p>
          <a:p>
            <a:endParaRPr lang="en-US" sz="1600" kern="0">
              <a:cs typeface="Calibri"/>
            </a:endParaRPr>
          </a:p>
        </p:txBody>
      </p:sp>
      <p:sp>
        <p:nvSpPr>
          <p:cNvPr id="9" name="TextBox 8">
            <a:extLst>
              <a:ext uri="{FF2B5EF4-FFF2-40B4-BE49-F238E27FC236}">
                <a16:creationId xmlns:a16="http://schemas.microsoft.com/office/drawing/2014/main" id="{B84EA670-9C3D-300B-27C9-C09F50DE9213}"/>
              </a:ext>
            </a:extLst>
          </p:cNvPr>
          <p:cNvSpPr txBox="1"/>
          <p:nvPr/>
        </p:nvSpPr>
        <p:spPr>
          <a:xfrm>
            <a:off x="892433" y="1386702"/>
            <a:ext cx="221048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000" b="1">
                <a:solidFill>
                  <a:srgbClr val="0D20CA"/>
                </a:solidFill>
              </a:rPr>
              <a:t>1 </a:t>
            </a:r>
            <a:r>
              <a:rPr lang="en-US" sz="1400" b="1">
                <a:solidFill>
                  <a:srgbClr val="0D20CA"/>
                </a:solidFill>
              </a:rPr>
              <a:t>TELL YOUR STORY</a:t>
            </a:r>
            <a:endParaRPr lang="en-US">
              <a:solidFill>
                <a:srgbClr val="0D20CA"/>
              </a:solidFill>
            </a:endParaRPr>
          </a:p>
        </p:txBody>
      </p:sp>
      <p:sp>
        <p:nvSpPr>
          <p:cNvPr id="10" name="Content Placeholder 2">
            <a:extLst>
              <a:ext uri="{FF2B5EF4-FFF2-40B4-BE49-F238E27FC236}">
                <a16:creationId xmlns:a16="http://schemas.microsoft.com/office/drawing/2014/main" id="{C189CBC5-008C-C0BD-7129-32355C743E45}"/>
              </a:ext>
            </a:extLst>
          </p:cNvPr>
          <p:cNvSpPr txBox="1">
            <a:spLocks/>
          </p:cNvSpPr>
          <p:nvPr/>
        </p:nvSpPr>
        <p:spPr>
          <a:xfrm>
            <a:off x="811083" y="2898084"/>
            <a:ext cx="9849709" cy="704898"/>
          </a:xfrm>
          <a:prstGeom prst="rect">
            <a:avLst/>
          </a:prstGeom>
        </p:spPr>
        <p:txBody>
          <a:bodyPr vert="horz" lIns="91440" tIns="45720" rIns="91440" bIns="45720" rtlCol="0" anchor="t">
            <a:norm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r>
              <a:rPr lang="en-US" sz="1200" kern="0">
                <a:cs typeface="Calibri"/>
              </a:rPr>
              <a:t>Change your profile picture (across social platforms) so people know who you are at a glance. </a:t>
            </a:r>
            <a:endParaRPr lang="en-US" sz="1200"/>
          </a:p>
        </p:txBody>
      </p:sp>
      <p:sp>
        <p:nvSpPr>
          <p:cNvPr id="11" name="Content Placeholder 2">
            <a:extLst>
              <a:ext uri="{FF2B5EF4-FFF2-40B4-BE49-F238E27FC236}">
                <a16:creationId xmlns:a16="http://schemas.microsoft.com/office/drawing/2014/main" id="{F538326F-675B-6F17-4130-2FBCBFC990CC}"/>
              </a:ext>
            </a:extLst>
          </p:cNvPr>
          <p:cNvSpPr txBox="1">
            <a:spLocks/>
          </p:cNvSpPr>
          <p:nvPr/>
        </p:nvSpPr>
        <p:spPr>
          <a:xfrm>
            <a:off x="811087" y="4655486"/>
            <a:ext cx="10474408" cy="560740"/>
          </a:xfrm>
          <a:prstGeom prst="rect">
            <a:avLst/>
          </a:prstGeom>
        </p:spPr>
        <p:txBody>
          <a:bodyPr vert="horz" lIns="91440" tIns="45720" rIns="91440" bIns="45720" rtlCol="0" anchor="t">
            <a:norm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r>
              <a:rPr lang="en-US" sz="1200" kern="0">
                <a:cs typeface="Calibri"/>
              </a:rPr>
              <a:t>It's important to make it clear how you want people to respond to your post. Direct people to donate and include donation links whenever and wherever you can.</a:t>
            </a:r>
          </a:p>
        </p:txBody>
      </p:sp>
      <p:sp>
        <p:nvSpPr>
          <p:cNvPr id="12" name="TextBox 11">
            <a:extLst>
              <a:ext uri="{FF2B5EF4-FFF2-40B4-BE49-F238E27FC236}">
                <a16:creationId xmlns:a16="http://schemas.microsoft.com/office/drawing/2014/main" id="{7DF6AC1E-4ECF-B87B-06C0-0FDA48BAF5D7}"/>
              </a:ext>
            </a:extLst>
          </p:cNvPr>
          <p:cNvSpPr txBox="1"/>
          <p:nvPr/>
        </p:nvSpPr>
        <p:spPr>
          <a:xfrm>
            <a:off x="864974" y="2498809"/>
            <a:ext cx="221048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000" b="1">
                <a:solidFill>
                  <a:srgbClr val="0D20CA"/>
                </a:solidFill>
              </a:rPr>
              <a:t>2 </a:t>
            </a:r>
            <a:r>
              <a:rPr lang="en-US" sz="1400" b="1">
                <a:solidFill>
                  <a:srgbClr val="0D20CA"/>
                </a:solidFill>
              </a:rPr>
              <a:t>BE RECOGNIZABLE</a:t>
            </a:r>
            <a:endParaRPr lang="en-US">
              <a:solidFill>
                <a:srgbClr val="0D20CA"/>
              </a:solidFill>
            </a:endParaRPr>
          </a:p>
        </p:txBody>
      </p:sp>
      <p:sp>
        <p:nvSpPr>
          <p:cNvPr id="13" name="TextBox 12">
            <a:extLst>
              <a:ext uri="{FF2B5EF4-FFF2-40B4-BE49-F238E27FC236}">
                <a16:creationId xmlns:a16="http://schemas.microsoft.com/office/drawing/2014/main" id="{9E3CD622-0119-EA1A-EDF7-4D5DAE9CF217}"/>
              </a:ext>
            </a:extLst>
          </p:cNvPr>
          <p:cNvSpPr txBox="1"/>
          <p:nvPr/>
        </p:nvSpPr>
        <p:spPr>
          <a:xfrm>
            <a:off x="878703" y="3418700"/>
            <a:ext cx="221048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000" b="1">
                <a:solidFill>
                  <a:srgbClr val="0D20CA"/>
                </a:solidFill>
              </a:rPr>
              <a:t>3 </a:t>
            </a:r>
            <a:r>
              <a:rPr lang="en-US" sz="1400" b="1">
                <a:solidFill>
                  <a:srgbClr val="0D20CA"/>
                </a:solidFill>
              </a:rPr>
              <a:t>CONSISTENCY IS KEY</a:t>
            </a:r>
            <a:endParaRPr lang="en-US">
              <a:solidFill>
                <a:srgbClr val="0D20CA"/>
              </a:solidFill>
            </a:endParaRPr>
          </a:p>
        </p:txBody>
      </p:sp>
      <p:sp>
        <p:nvSpPr>
          <p:cNvPr id="14" name="TextBox 13">
            <a:extLst>
              <a:ext uri="{FF2B5EF4-FFF2-40B4-BE49-F238E27FC236}">
                <a16:creationId xmlns:a16="http://schemas.microsoft.com/office/drawing/2014/main" id="{6949F8D0-9DAB-696D-34F9-D57C6F23B1E9}"/>
              </a:ext>
            </a:extLst>
          </p:cNvPr>
          <p:cNvSpPr txBox="1"/>
          <p:nvPr/>
        </p:nvSpPr>
        <p:spPr>
          <a:xfrm>
            <a:off x="844379" y="4297403"/>
            <a:ext cx="372762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000" b="1">
                <a:solidFill>
                  <a:srgbClr val="0D20CA"/>
                </a:solidFill>
              </a:rPr>
              <a:t>4 </a:t>
            </a:r>
            <a:r>
              <a:rPr lang="en-US" sz="1400" b="1">
                <a:solidFill>
                  <a:srgbClr val="0D20CA"/>
                </a:solidFill>
              </a:rPr>
              <a:t>MAKE TAKING ACTION EASY</a:t>
            </a:r>
            <a:endParaRPr lang="en-US">
              <a:solidFill>
                <a:srgbClr val="0D20CA"/>
              </a:solidFill>
            </a:endParaRPr>
          </a:p>
        </p:txBody>
      </p:sp>
      <p:sp>
        <p:nvSpPr>
          <p:cNvPr id="15" name="TextBox 14">
            <a:extLst>
              <a:ext uri="{FF2B5EF4-FFF2-40B4-BE49-F238E27FC236}">
                <a16:creationId xmlns:a16="http://schemas.microsoft.com/office/drawing/2014/main" id="{C8F53B9F-A517-AC31-C46C-7E18E0B63DF9}"/>
              </a:ext>
            </a:extLst>
          </p:cNvPr>
          <p:cNvSpPr txBox="1"/>
          <p:nvPr/>
        </p:nvSpPr>
        <p:spPr>
          <a:xfrm>
            <a:off x="851243" y="5395782"/>
            <a:ext cx="221048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000" b="1">
                <a:solidFill>
                  <a:srgbClr val="0D20CA"/>
                </a:solidFill>
              </a:rPr>
              <a:t>5 </a:t>
            </a:r>
            <a:r>
              <a:rPr lang="en-US" sz="1400" b="1">
                <a:solidFill>
                  <a:srgbClr val="0D20CA"/>
                </a:solidFill>
              </a:rPr>
              <a:t>PRIORITIZE SHARING</a:t>
            </a:r>
            <a:endParaRPr lang="en-US">
              <a:solidFill>
                <a:srgbClr val="0D20CA"/>
              </a:solidFill>
            </a:endParaRPr>
          </a:p>
        </p:txBody>
      </p:sp>
      <p:sp>
        <p:nvSpPr>
          <p:cNvPr id="3" name="Content Placeholder 2">
            <a:extLst>
              <a:ext uri="{FF2B5EF4-FFF2-40B4-BE49-F238E27FC236}">
                <a16:creationId xmlns:a16="http://schemas.microsoft.com/office/drawing/2014/main" id="{B4CA2ECF-E276-1095-6C80-8C0A58C3A23C}"/>
              </a:ext>
            </a:extLst>
          </p:cNvPr>
          <p:cNvSpPr txBox="1">
            <a:spLocks/>
          </p:cNvSpPr>
          <p:nvPr/>
        </p:nvSpPr>
        <p:spPr>
          <a:xfrm>
            <a:off x="817947" y="5712674"/>
            <a:ext cx="10460680" cy="718633"/>
          </a:xfrm>
          <a:prstGeom prst="rect">
            <a:avLst/>
          </a:prstGeom>
        </p:spPr>
        <p:txBody>
          <a:bodyPr vert="horz" lIns="91440" tIns="45720" rIns="91440" bIns="45720" rtlCol="0" anchor="t">
            <a:normAutofit/>
          </a:bodyPr>
          <a:lstStyle>
            <a:lvl1pPr marL="0" marR="0" indent="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2pPr>
            <a:lvl3pPr marL="0" marR="0" indent="4572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3pPr>
            <a:lvl4pPr marL="0" marR="0" indent="6858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4pPr>
            <a:lvl5pPr marL="0" marR="0" indent="914400" algn="l" defTabSz="412750" latinLnBrk="0">
              <a:lnSpc>
                <a:spcPct val="120000"/>
              </a:lnSpc>
              <a:spcBef>
                <a:spcPts val="0"/>
              </a:spcBef>
              <a:spcAft>
                <a:spcPts val="0"/>
              </a:spcAft>
              <a:buClrTx/>
              <a:buSzTx/>
              <a:buFontTx/>
              <a:buNone/>
              <a:tabLst/>
              <a:defRPr sz="1400" b="0" i="0" u="none" strike="noStrike" cap="none" spc="0" baseline="0">
                <a:solidFill>
                  <a:schemeClr val="tx1"/>
                </a:solidFill>
                <a:uFillTx/>
                <a:latin typeface="+mn-lt"/>
                <a:ea typeface="AvenirNext LT Pro Regular" panose="020B0504020202020204" pitchFamily="34" charset="77"/>
                <a:cs typeface="AvenirNext LT Pro Regular" panose="020B0504020202020204" pitchFamily="34" charset="77"/>
                <a:sym typeface="Century Gothic"/>
              </a:defRPr>
            </a:lvl5pPr>
            <a:lvl6pPr marL="0" marR="0" indent="11430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6pPr>
            <a:lvl7pPr marL="0" marR="0" indent="13716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7pPr>
            <a:lvl8pPr marL="0" marR="0" indent="16002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8pPr>
            <a:lvl9pPr marL="0" marR="0" indent="1828800" algn="l" defTabSz="412750" latinLnBrk="0">
              <a:lnSpc>
                <a:spcPct val="100000"/>
              </a:lnSpc>
              <a:spcBef>
                <a:spcPts val="0"/>
              </a:spcBef>
              <a:spcAft>
                <a:spcPts val="0"/>
              </a:spcAft>
              <a:buClrTx/>
              <a:buSzTx/>
              <a:buFontTx/>
              <a:buNone/>
              <a:tabLst/>
              <a:defRPr sz="1600" b="1" i="0" u="none" strike="noStrike" cap="none" spc="-32" baseline="0">
                <a:solidFill>
                  <a:srgbClr val="272727"/>
                </a:solidFill>
                <a:uFillTx/>
                <a:latin typeface="Century Gothic"/>
                <a:ea typeface="Century Gothic"/>
                <a:cs typeface="Century Gothic"/>
                <a:sym typeface="Century Gothic"/>
              </a:defRPr>
            </a:lvl9pPr>
          </a:lstStyle>
          <a:p>
            <a:r>
              <a:rPr lang="en-US" sz="1200" kern="0">
                <a:cs typeface="Calibri"/>
              </a:rPr>
              <a:t>Consider expanding your network by tagging your charity or notable people, in hopes they will re-share to help spread the word. </a:t>
            </a:r>
            <a:endParaRPr lang="en-US" sz="1200">
              <a:cs typeface="Calibri"/>
            </a:endParaRPr>
          </a:p>
        </p:txBody>
      </p:sp>
    </p:spTree>
    <p:extLst>
      <p:ext uri="{BB962C8B-B14F-4D97-AF65-F5344CB8AC3E}">
        <p14:creationId xmlns:p14="http://schemas.microsoft.com/office/powerpoint/2010/main" val="94360196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B06DA-0173-3329-74F2-6BA7A2B2A4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43CC63-3A9F-35A2-9A5E-D11AC55D19F1}"/>
              </a:ext>
            </a:extLst>
          </p:cNvPr>
          <p:cNvSpPr>
            <a:spLocks noGrp="1"/>
          </p:cNvSpPr>
          <p:nvPr>
            <p:ph type="sldNum" sz="quarter" idx="2"/>
          </p:nvPr>
        </p:nvSpPr>
        <p:spPr/>
        <p:txBody>
          <a:bodyPr/>
          <a:lstStyle/>
          <a:p>
            <a:fld id="{86CB4B4D-7CA3-9044-876B-883B54F8677D}" type="slidenum">
              <a:rPr lang="en-CO" smtClean="0"/>
              <a:pPr/>
              <a:t>4</a:t>
            </a:fld>
            <a:endParaRPr lang="en-CO"/>
          </a:p>
        </p:txBody>
      </p:sp>
      <p:sp>
        <p:nvSpPr>
          <p:cNvPr id="3" name="Title 2">
            <a:extLst>
              <a:ext uri="{FF2B5EF4-FFF2-40B4-BE49-F238E27FC236}">
                <a16:creationId xmlns:a16="http://schemas.microsoft.com/office/drawing/2014/main" id="{4A44D661-8BB0-F38E-925B-570EA7702D4D}"/>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solidFill>
                  <a:schemeClr val="accent1"/>
                </a:solidFill>
                <a:ea typeface="+mj-lt"/>
                <a:cs typeface="+mj-lt"/>
              </a:rPr>
              <a:t>Crafting your story and social message</a:t>
            </a:r>
            <a:endParaRPr lang="en-US">
              <a:solidFill>
                <a:schemeClr val="bg1"/>
              </a:solidFill>
              <a:ea typeface="+mj-lt"/>
              <a:cs typeface="+mj-lt"/>
            </a:endParaRPr>
          </a:p>
        </p:txBody>
      </p:sp>
      <p:sp>
        <p:nvSpPr>
          <p:cNvPr id="4" name="TextBox 3">
            <a:extLst>
              <a:ext uri="{FF2B5EF4-FFF2-40B4-BE49-F238E27FC236}">
                <a16:creationId xmlns:a16="http://schemas.microsoft.com/office/drawing/2014/main" id="{3A5624A4-B683-0AEC-C22D-EDA7AF0C5735}"/>
              </a:ext>
            </a:extLst>
          </p:cNvPr>
          <p:cNvSpPr txBox="1"/>
          <p:nvPr/>
        </p:nvSpPr>
        <p:spPr>
          <a:xfrm>
            <a:off x="2016514" y="2644356"/>
            <a:ext cx="3124500" cy="1646605"/>
          </a:xfrm>
          <a:prstGeom prst="rect">
            <a:avLst/>
          </a:prstGeom>
          <a:solidFill>
            <a:schemeClr val="accent4">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82880" rIns="45720" bIns="228600" numCol="1" spcCol="38100" rtlCol="0" fromWordArt="0" anchor="t" anchorCtr="0" forceAA="0" compatLnSpc="1">
            <a:prstTxWarp prst="textNoShape">
              <a:avLst/>
            </a:prstTxWarp>
            <a:spAutoFit/>
          </a:bodyPr>
          <a:lstStyle/>
          <a:p>
            <a:pPr hangingPunct="0"/>
            <a:r>
              <a:rPr lang="en-US" sz="1600">
                <a:solidFill>
                  <a:srgbClr val="000000"/>
                </a:solidFill>
              </a:rPr>
              <a:t>My marathon is for Achilles International. And showing people that disabilities don't have  to slow you down. </a:t>
            </a:r>
          </a:p>
          <a:p>
            <a:r>
              <a:rPr lang="en-US" sz="1600">
                <a:solidFill>
                  <a:srgbClr val="000000"/>
                </a:solidFill>
              </a:rPr>
              <a:t>Not one bit.</a:t>
            </a:r>
            <a:endParaRPr lang="en-US" sz="1600" b="0" i="0" u="none" strike="noStrike" cap="none" spc="0" normalizeH="0" baseline="0">
              <a:ln>
                <a:noFill/>
              </a:ln>
              <a:solidFill>
                <a:srgbClr val="000000"/>
              </a:solidFill>
              <a:effectLst/>
              <a:uFillTx/>
              <a:latin typeface="+mn-lt"/>
              <a:ea typeface="+mn-ea"/>
              <a:cs typeface="+mn-cs"/>
            </a:endParaRPr>
          </a:p>
        </p:txBody>
      </p:sp>
      <p:sp>
        <p:nvSpPr>
          <p:cNvPr id="5" name="TextBox 4">
            <a:extLst>
              <a:ext uri="{FF2B5EF4-FFF2-40B4-BE49-F238E27FC236}">
                <a16:creationId xmlns:a16="http://schemas.microsoft.com/office/drawing/2014/main" id="{A98E1DB5-DF1C-11FC-77C6-F6DE6E217F5D}"/>
              </a:ext>
            </a:extLst>
          </p:cNvPr>
          <p:cNvSpPr txBox="1"/>
          <p:nvPr/>
        </p:nvSpPr>
        <p:spPr>
          <a:xfrm>
            <a:off x="3653249" y="4692563"/>
            <a:ext cx="4759231" cy="1539403"/>
          </a:xfrm>
          <a:prstGeom prst="rect">
            <a:avLst/>
          </a:prstGeom>
          <a:solidFill>
            <a:schemeClr val="accent4">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82880" rIns="45720" bIns="228600" numCol="1" spcCol="38100" rtlCol="0" fromWordArt="0" anchor="t" anchorCtr="0" forceAA="0" compatLnSpc="1">
            <a:prstTxWarp prst="textNoShape">
              <a:avLst/>
            </a:prstTxWarp>
            <a:noAutofit/>
          </a:bodyPr>
          <a:lstStyle/>
          <a:p>
            <a:r>
              <a:rPr lang="en-US" sz="1600">
                <a:solidFill>
                  <a:srgbClr val="000000"/>
                </a:solidFill>
              </a:rPr>
              <a:t>I owe the people at St. Jude </a:t>
            </a:r>
            <a:r>
              <a:rPr lang="en-US" sz="1600"/>
              <a:t>everything. </a:t>
            </a:r>
            <a:br>
              <a:rPr lang="en-US" sz="1600"/>
            </a:br>
            <a:r>
              <a:rPr lang="en-US" sz="1600"/>
              <a:t>Because I'm 17 years cancer-free. My marathon </a:t>
            </a:r>
            <a:br>
              <a:rPr lang="en-US" sz="1600"/>
            </a:br>
            <a:r>
              <a:rPr lang="en-US" sz="1600"/>
              <a:t>is for St. Jude. And helping all those kids with cancer who just </a:t>
            </a:r>
            <a:r>
              <a:rPr lang="en-US" sz="1600" err="1"/>
              <a:t>wanna</a:t>
            </a:r>
            <a:r>
              <a:rPr lang="en-US" sz="1600"/>
              <a:t> be kids again.</a:t>
            </a:r>
          </a:p>
        </p:txBody>
      </p:sp>
      <p:sp>
        <p:nvSpPr>
          <p:cNvPr id="6" name="TextBox 5">
            <a:extLst>
              <a:ext uri="{FF2B5EF4-FFF2-40B4-BE49-F238E27FC236}">
                <a16:creationId xmlns:a16="http://schemas.microsoft.com/office/drawing/2014/main" id="{C15E94A4-F80C-7873-6B9B-80D3CE53C19D}"/>
              </a:ext>
            </a:extLst>
          </p:cNvPr>
          <p:cNvSpPr txBox="1"/>
          <p:nvPr/>
        </p:nvSpPr>
        <p:spPr>
          <a:xfrm>
            <a:off x="6636343" y="2808271"/>
            <a:ext cx="4484588" cy="1400383"/>
          </a:xfrm>
          <a:prstGeom prst="rect">
            <a:avLst/>
          </a:prstGeom>
          <a:solidFill>
            <a:schemeClr val="accent4">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0" tIns="182880" rIns="45720" bIns="228600" numCol="1" spcCol="38100" rtlCol="0" fromWordArt="0" anchor="t" anchorCtr="0" forceAA="0" compatLnSpc="1">
            <a:prstTxWarp prst="textNoShape">
              <a:avLst/>
            </a:prstTxWarp>
            <a:spAutoFit/>
          </a:bodyPr>
          <a:lstStyle/>
          <a:p>
            <a:r>
              <a:rPr lang="en-US" sz="1600">
                <a:solidFill>
                  <a:srgbClr val="000000"/>
                </a:solidFill>
              </a:rPr>
              <a:t>Every</a:t>
            </a:r>
            <a:r>
              <a:rPr lang="en-US" sz="1600"/>
              <a:t> mom wants to have a healthy baby </a:t>
            </a:r>
          </a:p>
          <a:p>
            <a:r>
              <a:rPr lang="en-US" sz="1600"/>
              <a:t>So my marathon is for Every Mother Counts. </a:t>
            </a:r>
          </a:p>
          <a:p>
            <a:r>
              <a:rPr lang="en-US" sz="1600"/>
              <a:t>And making sure all women have access </a:t>
            </a:r>
          </a:p>
          <a:p>
            <a:r>
              <a:rPr lang="en-US" sz="1600"/>
              <a:t>to quality maternity care.</a:t>
            </a:r>
          </a:p>
        </p:txBody>
      </p:sp>
      <p:sp>
        <p:nvSpPr>
          <p:cNvPr id="7" name="TextBox 6">
            <a:extLst>
              <a:ext uri="{FF2B5EF4-FFF2-40B4-BE49-F238E27FC236}">
                <a16:creationId xmlns:a16="http://schemas.microsoft.com/office/drawing/2014/main" id="{C4BE7881-72F2-C64D-C12C-D0D7B93AD226}"/>
              </a:ext>
            </a:extLst>
          </p:cNvPr>
          <p:cNvSpPr txBox="1"/>
          <p:nvPr/>
        </p:nvSpPr>
        <p:spPr>
          <a:xfrm>
            <a:off x="861648" y="1216214"/>
            <a:ext cx="10508037" cy="12356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1200" b="1"/>
              <a:t>Your story matters. </a:t>
            </a:r>
            <a:r>
              <a:rPr lang="en-US" sz="1200"/>
              <a:t>People want to hear about the reasons why you're running and what impact a donation will make for your charity. Think about 1-2 strong, short, captivating messages that you can use to draw people in. Add in details about your personal connection to your charity. If you don’t have something to add, reach out to the charity to gather stories to refer to. See examples below for inspiration. </a:t>
            </a:r>
          </a:p>
          <a:p>
            <a:endParaRPr lang="en-US" sz="1200"/>
          </a:p>
          <a:p>
            <a:r>
              <a:rPr lang="en-US" sz="1200"/>
              <a:t>Additionally, </a:t>
            </a:r>
            <a:r>
              <a:rPr lang="en-US" sz="1200" i="1"/>
              <a:t>"My marathon is for [charity name]…"</a:t>
            </a:r>
            <a:r>
              <a:rPr lang="en-US" sz="1200"/>
              <a:t> is consistent language being used in our campaign that can help showcase your charity, in a personal way.</a:t>
            </a:r>
          </a:p>
        </p:txBody>
      </p:sp>
      <p:sp>
        <p:nvSpPr>
          <p:cNvPr id="13" name="Text Placeholder 3">
            <a:extLst>
              <a:ext uri="{FF2B5EF4-FFF2-40B4-BE49-F238E27FC236}">
                <a16:creationId xmlns:a16="http://schemas.microsoft.com/office/drawing/2014/main" id="{53C4E2D7-6731-79DC-307B-6F1694270CC8}"/>
              </a:ext>
            </a:extLst>
          </p:cNvPr>
          <p:cNvSpPr txBox="1">
            <a:spLocks/>
          </p:cNvSpPr>
          <p:nvPr/>
        </p:nvSpPr>
        <p:spPr>
          <a:xfrm>
            <a:off x="4217054" y="3915562"/>
            <a:ext cx="848939" cy="205184"/>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style>
          <a:lnRef idx="0">
            <a:scrgbClr r="0" g="0" b="0"/>
          </a:lnRef>
          <a:fillRef idx="0">
            <a:scrgbClr r="0" g="0" b="0"/>
          </a:fillRef>
          <a:effectRef idx="0">
            <a:scrgbClr r="0" g="0" b="0"/>
          </a:effectRef>
          <a:fontRef idx="major"/>
        </p:style>
        <p:txBody>
          <a:bodyPr wrap="square" lIns="54000" tIns="25400" rIns="25400" bIns="2540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000" b="1" kern="0">
                <a:solidFill>
                  <a:schemeClr val="bg1"/>
                </a:solidFill>
                <a:ea typeface="+mn-lt"/>
                <a:cs typeface="+mn-lt"/>
              </a:rPr>
              <a:t>CEDRIC K.</a:t>
            </a:r>
            <a:endParaRPr lang="en-US" sz="1000" b="1">
              <a:solidFill>
                <a:schemeClr val="bg1"/>
              </a:solidFill>
            </a:endParaRPr>
          </a:p>
        </p:txBody>
      </p:sp>
      <p:sp>
        <p:nvSpPr>
          <p:cNvPr id="14" name="Text Placeholder 3">
            <a:extLst>
              <a:ext uri="{FF2B5EF4-FFF2-40B4-BE49-F238E27FC236}">
                <a16:creationId xmlns:a16="http://schemas.microsoft.com/office/drawing/2014/main" id="{E15B270B-F0A5-AC23-2D41-A676A3F80B14}"/>
              </a:ext>
            </a:extLst>
          </p:cNvPr>
          <p:cNvSpPr txBox="1">
            <a:spLocks/>
          </p:cNvSpPr>
          <p:nvPr/>
        </p:nvSpPr>
        <p:spPr>
          <a:xfrm>
            <a:off x="3829720" y="5916700"/>
            <a:ext cx="848939" cy="205184"/>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ajor"/>
        </p:style>
        <p:txBody>
          <a:bodyPr wrap="square" lIns="54000" tIns="25400" rIns="25400" bIns="2540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000" b="1" kern="0">
                <a:solidFill>
                  <a:schemeClr val="bg1"/>
                </a:solidFill>
                <a:ea typeface="+mn-lt"/>
                <a:cs typeface="+mn-lt"/>
              </a:rPr>
              <a:t>PHILIP A.</a:t>
            </a:r>
            <a:endParaRPr lang="en-US" sz="1000" b="1">
              <a:solidFill>
                <a:schemeClr val="bg1"/>
              </a:solidFill>
            </a:endParaRPr>
          </a:p>
        </p:txBody>
      </p:sp>
      <p:sp>
        <p:nvSpPr>
          <p:cNvPr id="15" name="Text Placeholder 3">
            <a:extLst>
              <a:ext uri="{FF2B5EF4-FFF2-40B4-BE49-F238E27FC236}">
                <a16:creationId xmlns:a16="http://schemas.microsoft.com/office/drawing/2014/main" id="{80D6FC65-BD78-249F-D97C-44CCBE098F7F}"/>
              </a:ext>
            </a:extLst>
          </p:cNvPr>
          <p:cNvSpPr txBox="1">
            <a:spLocks/>
          </p:cNvSpPr>
          <p:nvPr/>
        </p:nvSpPr>
        <p:spPr>
          <a:xfrm>
            <a:off x="10018057" y="3814875"/>
            <a:ext cx="848939" cy="205184"/>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ajor"/>
        </p:style>
        <p:txBody>
          <a:bodyPr wrap="square" lIns="54000" tIns="25400" rIns="25400" bIns="2540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000" b="1" kern="0">
                <a:solidFill>
                  <a:schemeClr val="bg1"/>
                </a:solidFill>
                <a:ea typeface="+mn-lt"/>
                <a:cs typeface="+mn-lt"/>
              </a:rPr>
              <a:t>THERESE H.</a:t>
            </a:r>
            <a:endParaRPr lang="en-US" sz="1000" b="1">
              <a:solidFill>
                <a:schemeClr val="bg1"/>
              </a:solidFill>
            </a:endParaRPr>
          </a:p>
        </p:txBody>
      </p:sp>
      <p:sp>
        <p:nvSpPr>
          <p:cNvPr id="16" name="Title 2">
            <a:extLst>
              <a:ext uri="{FF2B5EF4-FFF2-40B4-BE49-F238E27FC236}">
                <a16:creationId xmlns:a16="http://schemas.microsoft.com/office/drawing/2014/main" id="{607B7174-9254-41B7-3118-C6B700FA7140}"/>
              </a:ext>
            </a:extLst>
          </p:cNvPr>
          <p:cNvSpPr txBox="1">
            <a:spLocks/>
          </p:cNvSpPr>
          <p:nvPr/>
        </p:nvSpPr>
        <p:spPr>
          <a:xfrm>
            <a:off x="6313264" y="2673894"/>
            <a:ext cx="368105" cy="442635"/>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r>
              <a:rPr lang="en-US" sz="4500" b="1" kern="0">
                <a:solidFill>
                  <a:schemeClr val="accent4">
                    <a:lumMod val="40000"/>
                    <a:lumOff val="60000"/>
                  </a:schemeClr>
                </a:solidFill>
                <a:ea typeface="+mj-lt"/>
                <a:cs typeface="+mn-cs"/>
              </a:rPr>
              <a:t>“ </a:t>
            </a:r>
            <a:endParaRPr lang="en-US" sz="4500" b="1">
              <a:solidFill>
                <a:schemeClr val="accent4">
                  <a:lumMod val="40000"/>
                  <a:lumOff val="60000"/>
                </a:schemeClr>
              </a:solidFill>
              <a:cs typeface="+mn-cs"/>
            </a:endParaRPr>
          </a:p>
        </p:txBody>
      </p:sp>
      <p:sp>
        <p:nvSpPr>
          <p:cNvPr id="18" name="Title 2">
            <a:extLst>
              <a:ext uri="{FF2B5EF4-FFF2-40B4-BE49-F238E27FC236}">
                <a16:creationId xmlns:a16="http://schemas.microsoft.com/office/drawing/2014/main" id="{F14CFE4B-8A86-F5DE-C75D-69F77EB88B04}"/>
              </a:ext>
            </a:extLst>
          </p:cNvPr>
          <p:cNvSpPr txBox="1">
            <a:spLocks/>
          </p:cNvSpPr>
          <p:nvPr/>
        </p:nvSpPr>
        <p:spPr>
          <a:xfrm>
            <a:off x="1678844" y="2494152"/>
            <a:ext cx="368105" cy="442635"/>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r>
              <a:rPr lang="en-US" sz="4500" b="1" kern="0">
                <a:solidFill>
                  <a:schemeClr val="accent4">
                    <a:lumMod val="40000"/>
                    <a:lumOff val="60000"/>
                  </a:schemeClr>
                </a:solidFill>
                <a:ea typeface="+mj-lt"/>
                <a:cs typeface="+mn-cs"/>
              </a:rPr>
              <a:t>“      </a:t>
            </a:r>
            <a:endParaRPr lang="en-US" sz="4500" b="1">
              <a:solidFill>
                <a:schemeClr val="accent4">
                  <a:lumMod val="40000"/>
                  <a:lumOff val="60000"/>
                </a:schemeClr>
              </a:solidFill>
              <a:cs typeface="+mn-cs"/>
            </a:endParaRPr>
          </a:p>
        </p:txBody>
      </p:sp>
      <p:sp>
        <p:nvSpPr>
          <p:cNvPr id="19" name="Title 2">
            <a:extLst>
              <a:ext uri="{FF2B5EF4-FFF2-40B4-BE49-F238E27FC236}">
                <a16:creationId xmlns:a16="http://schemas.microsoft.com/office/drawing/2014/main" id="{C27FAB22-DC7D-E6D9-EC54-11A30424976A}"/>
              </a:ext>
            </a:extLst>
          </p:cNvPr>
          <p:cNvSpPr txBox="1">
            <a:spLocks/>
          </p:cNvSpPr>
          <p:nvPr/>
        </p:nvSpPr>
        <p:spPr>
          <a:xfrm>
            <a:off x="3325664" y="4537790"/>
            <a:ext cx="368105" cy="442635"/>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r>
              <a:rPr lang="en-US" sz="4500" b="1" kern="0">
                <a:solidFill>
                  <a:schemeClr val="accent4">
                    <a:lumMod val="40000"/>
                    <a:lumOff val="60000"/>
                  </a:schemeClr>
                </a:solidFill>
                <a:ea typeface="+mj-lt"/>
                <a:cs typeface="+mn-cs"/>
              </a:rPr>
              <a:t>“ </a:t>
            </a:r>
            <a:endParaRPr lang="en-US" sz="4500" b="1">
              <a:solidFill>
                <a:schemeClr val="accent4">
                  <a:lumMod val="40000"/>
                  <a:lumOff val="60000"/>
                </a:schemeClr>
              </a:solidFill>
              <a:cs typeface="+mn-cs"/>
            </a:endParaRPr>
          </a:p>
        </p:txBody>
      </p:sp>
      <p:sp>
        <p:nvSpPr>
          <p:cNvPr id="8" name="TextBox 7">
            <a:extLst>
              <a:ext uri="{FF2B5EF4-FFF2-40B4-BE49-F238E27FC236}">
                <a16:creationId xmlns:a16="http://schemas.microsoft.com/office/drawing/2014/main" id="{C4117ACE-90A2-06CC-61A3-F4E73DAFD5E5}"/>
              </a:ext>
            </a:extLst>
          </p:cNvPr>
          <p:cNvSpPr txBox="1"/>
          <p:nvPr/>
        </p:nvSpPr>
        <p:spPr>
          <a:xfrm>
            <a:off x="7207624" y="1011219"/>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venir Next LT Pro"/>
            </a:endParaRPr>
          </a:p>
        </p:txBody>
      </p:sp>
      <p:sp>
        <p:nvSpPr>
          <p:cNvPr id="9" name="TextBox 8">
            <a:extLst>
              <a:ext uri="{FF2B5EF4-FFF2-40B4-BE49-F238E27FC236}">
                <a16:creationId xmlns:a16="http://schemas.microsoft.com/office/drawing/2014/main" id="{99602E02-6F75-7B6B-CCD1-5698702D2C3C}"/>
              </a:ext>
            </a:extLst>
          </p:cNvPr>
          <p:cNvSpPr txBox="1"/>
          <p:nvPr/>
        </p:nvSpPr>
        <p:spPr>
          <a:xfrm>
            <a:off x="6562165" y="946673"/>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venir Next LT Pro"/>
            </a:endParaRPr>
          </a:p>
        </p:txBody>
      </p:sp>
    </p:spTree>
    <p:extLst>
      <p:ext uri="{BB962C8B-B14F-4D97-AF65-F5344CB8AC3E}">
        <p14:creationId xmlns:p14="http://schemas.microsoft.com/office/powerpoint/2010/main" val="410111058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7B4CC-88C0-5DBC-C4C2-1EC660ABA512}"/>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8AF5CA2C-C935-3DA3-A4E1-85DE6D0C4DB4}"/>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27" name="Text Placeholder 4">
            <a:extLst>
              <a:ext uri="{FF2B5EF4-FFF2-40B4-BE49-F238E27FC236}">
                <a16:creationId xmlns:a16="http://schemas.microsoft.com/office/drawing/2014/main" id="{2E0DD771-4925-9A72-FFA4-A579330DC1DD}"/>
              </a:ext>
            </a:extLst>
          </p:cNvPr>
          <p:cNvSpPr>
            <a:spLocks noGrp="1"/>
          </p:cNvSpPr>
          <p:nvPr>
            <p:ph type="body" sz="quarter" idx="23"/>
          </p:nvPr>
        </p:nvSpPr>
        <p:spPr>
          <a:xfrm>
            <a:off x="777700" y="720938"/>
            <a:ext cx="7907878" cy="1825693"/>
          </a:xfrm>
          <a:ln>
            <a:noFill/>
          </a:ln>
        </p:spPr>
        <p:txBody>
          <a:bodyPr/>
          <a:lstStyle/>
          <a:p>
            <a:r>
              <a:rPr lang="en-US" sz="5000" b="0"/>
              <a:t>Storytelling Inspiration</a:t>
            </a:r>
          </a:p>
          <a:p>
            <a:endParaRPr lang="en-US" sz="5000" b="0"/>
          </a:p>
        </p:txBody>
      </p:sp>
    </p:spTree>
    <p:extLst>
      <p:ext uri="{BB962C8B-B14F-4D97-AF65-F5344CB8AC3E}">
        <p14:creationId xmlns:p14="http://schemas.microsoft.com/office/powerpoint/2010/main" val="235980910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DDB61-968E-92C9-016C-C01AACFADCF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3FC764-9EFE-96CF-B0D2-BA534186F784}"/>
              </a:ext>
            </a:extLst>
          </p:cNvPr>
          <p:cNvSpPr>
            <a:spLocks noGrp="1"/>
          </p:cNvSpPr>
          <p:nvPr>
            <p:ph type="sldNum" sz="quarter" idx="2"/>
          </p:nvPr>
        </p:nvSpPr>
        <p:spPr/>
        <p:txBody>
          <a:bodyPr/>
          <a:lstStyle/>
          <a:p>
            <a:fld id="{86CB4B4D-7CA3-9044-876B-883B54F8677D}" type="slidenum">
              <a:rPr lang="en-CO" smtClean="0"/>
              <a:pPr/>
              <a:t>6</a:t>
            </a:fld>
            <a:endParaRPr lang="en-CO"/>
          </a:p>
        </p:txBody>
      </p:sp>
      <p:sp>
        <p:nvSpPr>
          <p:cNvPr id="3" name="Title 41">
            <a:extLst>
              <a:ext uri="{FF2B5EF4-FFF2-40B4-BE49-F238E27FC236}">
                <a16:creationId xmlns:a16="http://schemas.microsoft.com/office/drawing/2014/main" id="{55FEA045-089F-B98A-8FC5-A20E23E2C18A}"/>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Showing your story through powerful running visuals</a:t>
            </a:r>
          </a:p>
        </p:txBody>
      </p:sp>
      <p:sp>
        <p:nvSpPr>
          <p:cNvPr id="4" name="TextBox 3">
            <a:extLst>
              <a:ext uri="{FF2B5EF4-FFF2-40B4-BE49-F238E27FC236}">
                <a16:creationId xmlns:a16="http://schemas.microsoft.com/office/drawing/2014/main" id="{CC40D9DD-62D3-2547-44C0-8A3F19245E72}"/>
              </a:ext>
            </a:extLst>
          </p:cNvPr>
          <p:cNvSpPr txBox="1"/>
          <p:nvPr/>
        </p:nvSpPr>
        <p:spPr>
          <a:xfrm>
            <a:off x="838200" y="1237288"/>
            <a:ext cx="10509371"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400"/>
              <a:t>Select images and videos to use across your social channels to help tell your training and fundraising story. Based on different social platforms and formats, you may need to resize the image. Here are some of the most popular social sizes and cropped examples of each.</a:t>
            </a:r>
          </a:p>
        </p:txBody>
      </p:sp>
      <p:sp>
        <p:nvSpPr>
          <p:cNvPr id="5" name="TextBox 4">
            <a:extLst>
              <a:ext uri="{FF2B5EF4-FFF2-40B4-BE49-F238E27FC236}">
                <a16:creationId xmlns:a16="http://schemas.microsoft.com/office/drawing/2014/main" id="{80B12F7D-1370-4BD8-B4C9-9B9858E2EA3B}"/>
              </a:ext>
            </a:extLst>
          </p:cNvPr>
          <p:cNvSpPr txBox="1"/>
          <p:nvPr/>
        </p:nvSpPr>
        <p:spPr>
          <a:xfrm>
            <a:off x="1046803" y="4543052"/>
            <a:ext cx="203741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hangingPunct="0"/>
            <a:r>
              <a:rPr lang="en-US" sz="1200" i="1">
                <a:solidFill>
                  <a:srgbClr val="000000"/>
                </a:solidFill>
              </a:rPr>
              <a:t>Square crop (1:1)</a:t>
            </a:r>
            <a:endParaRPr lang="en-US" sz="1200" i="1" u="none" strike="noStrike" cap="none" spc="0" normalizeH="0" baseline="0">
              <a:ln>
                <a:noFill/>
              </a:ln>
              <a:solidFill>
                <a:srgbClr val="000000"/>
              </a:solidFill>
              <a:effectLst/>
              <a:uFillTx/>
              <a:latin typeface="+mn-lt"/>
              <a:ea typeface="+mn-ea"/>
              <a:cs typeface="+mn-cs"/>
            </a:endParaRPr>
          </a:p>
        </p:txBody>
      </p:sp>
      <p:sp>
        <p:nvSpPr>
          <p:cNvPr id="6" name="TextBox 5">
            <a:extLst>
              <a:ext uri="{FF2B5EF4-FFF2-40B4-BE49-F238E27FC236}">
                <a16:creationId xmlns:a16="http://schemas.microsoft.com/office/drawing/2014/main" id="{CB3D3101-8357-8590-C29F-33DC05A05AB6}"/>
              </a:ext>
            </a:extLst>
          </p:cNvPr>
          <p:cNvSpPr txBox="1"/>
          <p:nvPr/>
        </p:nvSpPr>
        <p:spPr>
          <a:xfrm>
            <a:off x="6476089" y="5445992"/>
            <a:ext cx="1658177"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hangingPunct="0"/>
            <a:r>
              <a:rPr lang="en-US" sz="1200" i="1">
                <a:solidFill>
                  <a:srgbClr val="000000"/>
                </a:solidFill>
              </a:rPr>
              <a:t>Vertical crop (9:16)</a:t>
            </a:r>
            <a:endParaRPr lang="en-US" sz="1200" i="1" u="none" strike="noStrike" cap="none" spc="0" normalizeH="0" baseline="0">
              <a:ln>
                <a:noFill/>
              </a:ln>
              <a:solidFill>
                <a:srgbClr val="000000"/>
              </a:solidFill>
              <a:effectLst/>
              <a:uFillTx/>
              <a:latin typeface="+mn-lt"/>
              <a:ea typeface="+mn-ea"/>
              <a:cs typeface="+mn-cs"/>
            </a:endParaRPr>
          </a:p>
        </p:txBody>
      </p:sp>
      <p:cxnSp>
        <p:nvCxnSpPr>
          <p:cNvPr id="7" name="Straight Arrow Connector 6">
            <a:extLst>
              <a:ext uri="{FF2B5EF4-FFF2-40B4-BE49-F238E27FC236}">
                <a16:creationId xmlns:a16="http://schemas.microsoft.com/office/drawing/2014/main" id="{8D736DA8-72AF-3AC5-45D8-8137053B29CD}"/>
              </a:ext>
            </a:extLst>
          </p:cNvPr>
          <p:cNvCxnSpPr>
            <a:cxnSpLocks/>
          </p:cNvCxnSpPr>
          <p:nvPr/>
        </p:nvCxnSpPr>
        <p:spPr>
          <a:xfrm>
            <a:off x="5980386" y="2458368"/>
            <a:ext cx="0" cy="3206725"/>
          </a:xfrm>
          <a:prstGeom prst="straightConnector1">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71D1944D-38DB-F772-915E-0DBF5C9ECC7C}"/>
              </a:ext>
            </a:extLst>
          </p:cNvPr>
          <p:cNvSpPr txBox="1"/>
          <p:nvPr/>
        </p:nvSpPr>
        <p:spPr>
          <a:xfrm>
            <a:off x="3606362" y="2948413"/>
            <a:ext cx="2154620" cy="2123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200">
                <a:solidFill>
                  <a:srgbClr val="000000"/>
                </a:solidFill>
              </a:rPr>
              <a:t>Facebook</a:t>
            </a:r>
            <a:endParaRPr lang="en-US" sz="1200" b="1" u="sng">
              <a:solidFill>
                <a:srgbClr val="000000"/>
              </a:solidFill>
            </a:endParaRPr>
          </a:p>
          <a:p>
            <a:r>
              <a:rPr lang="en-US" sz="1200" i="1">
                <a:solidFill>
                  <a:srgbClr val="000000"/>
                </a:solidFill>
              </a:rPr>
              <a:t>(In-Feed only for a single or multi-image post)</a:t>
            </a:r>
          </a:p>
          <a:p>
            <a:endParaRPr lang="en-US" sz="1200">
              <a:solidFill>
                <a:srgbClr val="000000"/>
              </a:solidFill>
            </a:endParaRPr>
          </a:p>
          <a:p>
            <a:r>
              <a:rPr lang="en-US" sz="1200">
                <a:solidFill>
                  <a:srgbClr val="000000"/>
                </a:solidFill>
              </a:rPr>
              <a:t>X/Twitter</a:t>
            </a:r>
          </a:p>
          <a:p>
            <a:endParaRPr lang="en-US" sz="1200">
              <a:solidFill>
                <a:srgbClr val="000000"/>
              </a:solidFill>
            </a:endParaRPr>
          </a:p>
          <a:p>
            <a:r>
              <a:rPr lang="en-US" sz="1200">
                <a:solidFill>
                  <a:srgbClr val="000000"/>
                </a:solidFill>
              </a:rPr>
              <a:t>LinkedIn</a:t>
            </a:r>
          </a:p>
          <a:p>
            <a:endParaRPr lang="en-US" sz="1200">
              <a:solidFill>
                <a:srgbClr val="000000"/>
              </a:solidFill>
            </a:endParaRPr>
          </a:p>
          <a:p>
            <a:r>
              <a:rPr lang="en-US" sz="1200">
                <a:solidFill>
                  <a:srgbClr val="000000"/>
                </a:solidFill>
              </a:rPr>
              <a:t>Instagram </a:t>
            </a:r>
          </a:p>
          <a:p>
            <a:pPr>
              <a:buFont typeface="Arial"/>
            </a:pPr>
            <a:r>
              <a:rPr lang="en-US" sz="1200" i="1">
                <a:solidFill>
                  <a:srgbClr val="000000"/>
                </a:solidFill>
              </a:rPr>
              <a:t>(In-Feed only for a single image or Carousel post)</a:t>
            </a:r>
            <a:endParaRPr lang="en-US" sz="1200" i="1"/>
          </a:p>
        </p:txBody>
      </p:sp>
      <p:sp>
        <p:nvSpPr>
          <p:cNvPr id="9" name="TextBox 8">
            <a:extLst>
              <a:ext uri="{FF2B5EF4-FFF2-40B4-BE49-F238E27FC236}">
                <a16:creationId xmlns:a16="http://schemas.microsoft.com/office/drawing/2014/main" id="{199D4487-3198-996B-FFFE-94A7A39D6BC2}"/>
              </a:ext>
            </a:extLst>
          </p:cNvPr>
          <p:cNvSpPr txBox="1"/>
          <p:nvPr/>
        </p:nvSpPr>
        <p:spPr>
          <a:xfrm>
            <a:off x="8622086" y="2948413"/>
            <a:ext cx="2154620"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200">
                <a:solidFill>
                  <a:srgbClr val="000000"/>
                </a:solidFill>
              </a:rPr>
              <a:t>Facebook</a:t>
            </a:r>
            <a:endParaRPr lang="en-US" sz="1200" b="1" u="sng">
              <a:solidFill>
                <a:srgbClr val="000000"/>
              </a:solidFill>
            </a:endParaRPr>
          </a:p>
          <a:p>
            <a:r>
              <a:rPr lang="en-US" sz="1200" i="1">
                <a:solidFill>
                  <a:srgbClr val="000000"/>
                </a:solidFill>
              </a:rPr>
              <a:t>(Stories or Reels only)</a:t>
            </a:r>
          </a:p>
          <a:p>
            <a:endParaRPr lang="en-US" sz="1200">
              <a:solidFill>
                <a:srgbClr val="000000"/>
              </a:solidFill>
            </a:endParaRPr>
          </a:p>
          <a:p>
            <a:r>
              <a:rPr lang="en-US" sz="1200">
                <a:solidFill>
                  <a:srgbClr val="000000"/>
                </a:solidFill>
              </a:rPr>
              <a:t>Instagram </a:t>
            </a:r>
          </a:p>
          <a:p>
            <a:pPr>
              <a:buFont typeface="Arial"/>
            </a:pPr>
            <a:r>
              <a:rPr lang="en-US" sz="1200" i="1">
                <a:solidFill>
                  <a:srgbClr val="000000"/>
                </a:solidFill>
              </a:rPr>
              <a:t>(Stories or Reels only)</a:t>
            </a:r>
          </a:p>
          <a:p>
            <a:pPr>
              <a:buFont typeface="Arial"/>
            </a:pPr>
            <a:endParaRPr lang="en-US" sz="1200" i="1"/>
          </a:p>
          <a:p>
            <a:pPr>
              <a:buFont typeface="Arial"/>
            </a:pPr>
            <a:r>
              <a:rPr lang="en-US" sz="1200"/>
              <a:t>TikTok</a:t>
            </a:r>
          </a:p>
        </p:txBody>
      </p:sp>
      <p:pic>
        <p:nvPicPr>
          <p:cNvPr id="10" name="Picture 9" descr="Icon&#10;&#10;Description automatically generated">
            <a:extLst>
              <a:ext uri="{FF2B5EF4-FFF2-40B4-BE49-F238E27FC236}">
                <a16:creationId xmlns:a16="http://schemas.microsoft.com/office/drawing/2014/main" id="{9FDA890C-B596-BD02-7F24-7E3C5AE2D3CD}"/>
              </a:ext>
            </a:extLst>
          </p:cNvPr>
          <p:cNvPicPr>
            <a:picLocks noChangeAspect="1"/>
          </p:cNvPicPr>
          <p:nvPr/>
        </p:nvPicPr>
        <p:blipFill>
          <a:blip r:embed="rId2"/>
          <a:stretch>
            <a:fillRect/>
          </a:stretch>
        </p:blipFill>
        <p:spPr>
          <a:xfrm>
            <a:off x="3265189" y="2975530"/>
            <a:ext cx="370158" cy="231673"/>
          </a:xfrm>
          <a:prstGeom prst="rect">
            <a:avLst/>
          </a:prstGeom>
        </p:spPr>
      </p:pic>
      <p:pic>
        <p:nvPicPr>
          <p:cNvPr id="11" name="Picture 2" descr="A white x in a black circle&#10;&#10;Description automatically generated">
            <a:extLst>
              <a:ext uri="{FF2B5EF4-FFF2-40B4-BE49-F238E27FC236}">
                <a16:creationId xmlns:a16="http://schemas.microsoft.com/office/drawing/2014/main" id="{1C98E064-D662-A566-90AD-D1B858D8D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283" y="3701354"/>
            <a:ext cx="255522" cy="2555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 blue square with white letters&#10;&#10;Description automatically generated">
            <a:extLst>
              <a:ext uri="{FF2B5EF4-FFF2-40B4-BE49-F238E27FC236}">
                <a16:creationId xmlns:a16="http://schemas.microsoft.com/office/drawing/2014/main" id="{678E39E9-6AB9-2202-805B-8C0BDB4206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9089" y="4093196"/>
            <a:ext cx="170563" cy="1848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con&#10;&#10;Description automatically generated">
            <a:extLst>
              <a:ext uri="{FF2B5EF4-FFF2-40B4-BE49-F238E27FC236}">
                <a16:creationId xmlns:a16="http://schemas.microsoft.com/office/drawing/2014/main" id="{59693E33-62A0-CECB-8711-24630E0C1D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5273" y="4483191"/>
            <a:ext cx="203829" cy="2099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A logo of a popular social media network&#10;&#10;Description automatically generated">
            <a:extLst>
              <a:ext uri="{FF2B5EF4-FFF2-40B4-BE49-F238E27FC236}">
                <a16:creationId xmlns:a16="http://schemas.microsoft.com/office/drawing/2014/main" id="{96D13404-27D8-FA9D-5535-6550BFC658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31933" y="4105169"/>
            <a:ext cx="163995" cy="1701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79539E0-4A65-E347-8025-7CC72C8394CC}"/>
              </a:ext>
            </a:extLst>
          </p:cNvPr>
          <p:cNvSpPr txBox="1"/>
          <p:nvPr/>
        </p:nvSpPr>
        <p:spPr>
          <a:xfrm>
            <a:off x="3317328" y="2593688"/>
            <a:ext cx="215462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200" b="1" u="sng">
                <a:solidFill>
                  <a:srgbClr val="000000"/>
                </a:solidFill>
              </a:rPr>
              <a:t>Will look best on:</a:t>
            </a:r>
          </a:p>
          <a:p>
            <a:pPr>
              <a:buFont typeface="Arial"/>
            </a:pPr>
            <a:endParaRPr lang="en-US" sz="1200" i="1">
              <a:solidFill>
                <a:srgbClr val="000000"/>
              </a:solidFill>
            </a:endParaRPr>
          </a:p>
        </p:txBody>
      </p:sp>
      <p:sp>
        <p:nvSpPr>
          <p:cNvPr id="17" name="TextBox 16">
            <a:extLst>
              <a:ext uri="{FF2B5EF4-FFF2-40B4-BE49-F238E27FC236}">
                <a16:creationId xmlns:a16="http://schemas.microsoft.com/office/drawing/2014/main" id="{90E228D2-CC06-5955-B5E1-154961EE4E3A}"/>
              </a:ext>
            </a:extLst>
          </p:cNvPr>
          <p:cNvSpPr txBox="1"/>
          <p:nvPr/>
        </p:nvSpPr>
        <p:spPr>
          <a:xfrm>
            <a:off x="8319913" y="2593689"/>
            <a:ext cx="215462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200" b="1" u="sng">
                <a:solidFill>
                  <a:srgbClr val="000000"/>
                </a:solidFill>
              </a:rPr>
              <a:t>Will look best on:</a:t>
            </a:r>
          </a:p>
          <a:p>
            <a:pPr>
              <a:buFont typeface="Arial"/>
            </a:pPr>
            <a:endParaRPr lang="en-US" sz="1200" i="1">
              <a:solidFill>
                <a:srgbClr val="000000"/>
              </a:solidFill>
            </a:endParaRPr>
          </a:p>
        </p:txBody>
      </p:sp>
      <p:pic>
        <p:nvPicPr>
          <p:cNvPr id="18" name="Picture 17" descr="Icon&#10;&#10;Description automatically generated">
            <a:extLst>
              <a:ext uri="{FF2B5EF4-FFF2-40B4-BE49-F238E27FC236}">
                <a16:creationId xmlns:a16="http://schemas.microsoft.com/office/drawing/2014/main" id="{5E5846F2-44F8-8297-372B-D67F793EFEA0}"/>
              </a:ext>
            </a:extLst>
          </p:cNvPr>
          <p:cNvPicPr>
            <a:picLocks noChangeAspect="1"/>
          </p:cNvPicPr>
          <p:nvPr/>
        </p:nvPicPr>
        <p:blipFill>
          <a:blip r:embed="rId2"/>
          <a:stretch>
            <a:fillRect/>
          </a:stretch>
        </p:blipFill>
        <p:spPr>
          <a:xfrm>
            <a:off x="8313758" y="2988669"/>
            <a:ext cx="370158" cy="231673"/>
          </a:xfrm>
          <a:prstGeom prst="rect">
            <a:avLst/>
          </a:prstGeom>
        </p:spPr>
      </p:pic>
      <p:pic>
        <p:nvPicPr>
          <p:cNvPr id="19" name="Picture 2" descr="Icon&#10;&#10;Description automatically generated">
            <a:extLst>
              <a:ext uri="{FF2B5EF4-FFF2-40B4-BE49-F238E27FC236}">
                <a16:creationId xmlns:a16="http://schemas.microsoft.com/office/drawing/2014/main" id="{4996F018-AEF2-8671-18FB-9CB8BC1808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3842" y="3537261"/>
            <a:ext cx="203829" cy="2099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5CFFCE7-7AFC-2BD5-00FC-583ED40999C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46804" y="2461353"/>
            <a:ext cx="2037410" cy="2037410"/>
          </a:xfrm>
          <a:prstGeom prst="rect">
            <a:avLst/>
          </a:prstGeom>
          <a:solidFill>
            <a:srgbClr val="92D050"/>
          </a:solidFill>
          <a:ln w="22225">
            <a:solidFill>
              <a:srgbClr val="92D050"/>
            </a:solidFill>
          </a:ln>
        </p:spPr>
      </p:pic>
      <p:pic>
        <p:nvPicPr>
          <p:cNvPr id="21" name="Picture 20">
            <a:extLst>
              <a:ext uri="{FF2B5EF4-FFF2-40B4-BE49-F238E27FC236}">
                <a16:creationId xmlns:a16="http://schemas.microsoft.com/office/drawing/2014/main" id="{B49AEDE5-C775-176D-1E69-2944839EE83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76089" y="2458368"/>
            <a:ext cx="1658176" cy="2947868"/>
          </a:xfrm>
          <a:prstGeom prst="rect">
            <a:avLst/>
          </a:prstGeom>
          <a:solidFill>
            <a:srgbClr val="92D050"/>
          </a:solidFill>
          <a:ln w="22225">
            <a:solidFill>
              <a:srgbClr val="92D050"/>
            </a:solidFill>
          </a:ln>
        </p:spPr>
      </p:pic>
    </p:spTree>
    <p:extLst>
      <p:ext uri="{BB962C8B-B14F-4D97-AF65-F5344CB8AC3E}">
        <p14:creationId xmlns:p14="http://schemas.microsoft.com/office/powerpoint/2010/main" val="17382840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E86D5A-35DE-A739-16EE-A4B45EA98609}"/>
              </a:ext>
            </a:extLst>
          </p:cNvPr>
          <p:cNvSpPr>
            <a:spLocks noGrp="1"/>
          </p:cNvSpPr>
          <p:nvPr>
            <p:ph type="sldNum" sz="quarter" idx="2"/>
          </p:nvPr>
        </p:nvSpPr>
        <p:spPr/>
        <p:txBody>
          <a:bodyPr/>
          <a:lstStyle/>
          <a:p>
            <a:fld id="{86CB4B4D-7CA3-9044-876B-883B54F8677D}" type="slidenum">
              <a:rPr lang="en-CO" smtClean="0"/>
              <a:pPr/>
              <a:t>7</a:t>
            </a:fld>
            <a:endParaRPr lang="en-CO"/>
          </a:p>
        </p:txBody>
      </p:sp>
      <p:sp>
        <p:nvSpPr>
          <p:cNvPr id="3" name="Title 41">
            <a:extLst>
              <a:ext uri="{FF2B5EF4-FFF2-40B4-BE49-F238E27FC236}">
                <a16:creationId xmlns:a16="http://schemas.microsoft.com/office/drawing/2014/main" id="{FDC57C4C-4DBA-06DA-B0D1-A6E512D8CBD5}"/>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What should you include in your post?</a:t>
            </a:r>
          </a:p>
        </p:txBody>
      </p:sp>
      <p:sp>
        <p:nvSpPr>
          <p:cNvPr id="4" name="TextBox 3">
            <a:extLst>
              <a:ext uri="{FF2B5EF4-FFF2-40B4-BE49-F238E27FC236}">
                <a16:creationId xmlns:a16="http://schemas.microsoft.com/office/drawing/2014/main" id="{EB9F0A90-D499-9A22-3AF6-A521FC65B9F6}"/>
              </a:ext>
            </a:extLst>
          </p:cNvPr>
          <p:cNvSpPr txBox="1"/>
          <p:nvPr/>
        </p:nvSpPr>
        <p:spPr>
          <a:xfrm>
            <a:off x="889387" y="1382406"/>
            <a:ext cx="10834687" cy="4339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200">
                <a:solidFill>
                  <a:srgbClr val="000000"/>
                </a:solidFill>
              </a:rPr>
              <a:t>When referring to the race, ensure to write it out as "</a:t>
            </a:r>
            <a:r>
              <a:rPr lang="en-US" sz="1200" b="1">
                <a:solidFill>
                  <a:srgbClr val="000000"/>
                </a:solidFill>
              </a:rPr>
              <a:t>the 129th Boston Marathon presented by Bank of America</a:t>
            </a:r>
            <a:r>
              <a:rPr lang="en-US" sz="1200">
                <a:solidFill>
                  <a:srgbClr val="000000"/>
                </a:solidFill>
              </a:rPr>
              <a:t>"</a:t>
            </a:r>
            <a:endParaRPr lang="en-US" sz="1200"/>
          </a:p>
          <a:p>
            <a:pPr marL="285750" indent="-285750">
              <a:buFont typeface="Arial"/>
              <a:buChar char="•"/>
            </a:pPr>
            <a:r>
              <a:rPr lang="en-US" sz="1200">
                <a:solidFill>
                  <a:srgbClr val="000000"/>
                </a:solidFill>
              </a:rPr>
              <a:t>If space is limited with character count on social platforms, you can shorten Bank of America to "BofA"</a:t>
            </a:r>
          </a:p>
          <a:p>
            <a:pPr marL="285750" indent="-285750">
              <a:buFont typeface="Arial"/>
              <a:buChar char="•"/>
            </a:pPr>
            <a:r>
              <a:rPr lang="en-US" sz="1200">
                <a:solidFill>
                  <a:srgbClr val="000000"/>
                </a:solidFill>
              </a:rPr>
              <a:t>You can also use tags, for example, on Instagram it would be "the 129th @bostonmarathon presented by @bankofamerica"</a:t>
            </a:r>
          </a:p>
          <a:p>
            <a:pPr marL="285750" indent="-285750">
              <a:buFont typeface="Arial"/>
              <a:buChar char="•"/>
            </a:pPr>
            <a:endParaRPr lang="en-US" sz="1200">
              <a:solidFill>
                <a:srgbClr val="000000"/>
              </a:solidFill>
            </a:endParaRPr>
          </a:p>
          <a:p>
            <a:pPr marL="285750" indent="-285750">
              <a:buFont typeface="Arial"/>
              <a:buChar char="•"/>
            </a:pPr>
            <a:endParaRPr lang="en-US" sz="1200">
              <a:solidFill>
                <a:srgbClr val="000000"/>
              </a:solidFill>
            </a:endParaRPr>
          </a:p>
          <a:p>
            <a:r>
              <a:rPr lang="en-US" sz="1200" b="1">
                <a:solidFill>
                  <a:srgbClr val="000000"/>
                </a:solidFill>
              </a:rPr>
              <a:t>Tag or mention notable accounts </a:t>
            </a:r>
            <a:r>
              <a:rPr lang="en-US" sz="1200">
                <a:solidFill>
                  <a:srgbClr val="000000"/>
                </a:solidFill>
              </a:rPr>
              <a:t>associated with the race...</a:t>
            </a:r>
            <a:r>
              <a:rPr lang="en-US" sz="1200" i="1">
                <a:solidFill>
                  <a:schemeClr val="accent2"/>
                </a:solidFill>
              </a:rPr>
              <a:t>and</a:t>
            </a:r>
            <a:r>
              <a:rPr lang="en-US" sz="1200">
                <a:solidFill>
                  <a:srgbClr val="000000"/>
                </a:solidFill>
              </a:rPr>
              <a:t> </a:t>
            </a:r>
            <a:r>
              <a:rPr lang="en-US" sz="1200" i="1">
                <a:solidFill>
                  <a:schemeClr val="accent2"/>
                </a:solidFill>
                <a:ea typeface="+mn-lt"/>
                <a:cs typeface="+mn-lt"/>
              </a:rPr>
              <a:t>don't forget to include your charity!</a:t>
            </a:r>
          </a:p>
          <a:p>
            <a:pPr marL="285750" indent="-285750">
              <a:buFont typeface="Arial"/>
              <a:buChar char="•"/>
            </a:pPr>
            <a:r>
              <a:rPr lang="en-US" sz="1200">
                <a:solidFill>
                  <a:srgbClr val="000000"/>
                </a:solidFill>
              </a:rPr>
              <a:t>Facebook: </a:t>
            </a:r>
            <a:r>
              <a:rPr lang="en-US" sz="1200">
                <a:solidFill>
                  <a:srgbClr val="000000"/>
                </a:solidFill>
                <a:hlinkClick r:id="rId2"/>
              </a:rPr>
              <a:t>Bank of America</a:t>
            </a:r>
            <a:r>
              <a:rPr lang="en-US" sz="1200">
                <a:solidFill>
                  <a:srgbClr val="000000"/>
                </a:solidFill>
              </a:rPr>
              <a:t>, </a:t>
            </a:r>
            <a:r>
              <a:rPr lang="en-US" sz="1200">
                <a:solidFill>
                  <a:srgbClr val="000000"/>
                </a:solidFill>
                <a:hlinkClick r:id="rId3"/>
              </a:rPr>
              <a:t>Boston Marathon</a:t>
            </a:r>
            <a:r>
              <a:rPr lang="en-US" sz="1200">
                <a:solidFill>
                  <a:srgbClr val="000000"/>
                </a:solidFill>
              </a:rPr>
              <a:t>, </a:t>
            </a:r>
            <a:r>
              <a:rPr lang="en-US" sz="1200">
                <a:solidFill>
                  <a:srgbClr val="000000"/>
                </a:solidFill>
                <a:hlinkClick r:id="rId4"/>
              </a:rPr>
              <a:t>Boston Athletic Association</a:t>
            </a:r>
          </a:p>
          <a:p>
            <a:pPr marL="285750" indent="-285750">
              <a:buFont typeface="Arial"/>
              <a:buChar char="•"/>
            </a:pPr>
            <a:r>
              <a:rPr lang="en-US" sz="1200">
                <a:solidFill>
                  <a:srgbClr val="000000"/>
                </a:solidFill>
              </a:rPr>
              <a:t>X/Twitter: </a:t>
            </a:r>
            <a:r>
              <a:rPr lang="en-US" sz="1200">
                <a:solidFill>
                  <a:srgbClr val="000000"/>
                </a:solidFill>
                <a:hlinkClick r:id="rId5"/>
              </a:rPr>
              <a:t>@BankofAmerica</a:t>
            </a:r>
            <a:r>
              <a:rPr lang="en-US" sz="1200">
                <a:solidFill>
                  <a:srgbClr val="000000"/>
                </a:solidFill>
              </a:rPr>
              <a:t>, </a:t>
            </a:r>
            <a:r>
              <a:rPr lang="en-US" sz="1200">
                <a:solidFill>
                  <a:srgbClr val="000000"/>
                </a:solidFill>
                <a:hlinkClick r:id="rId6"/>
              </a:rPr>
              <a:t>@BostonMarathon</a:t>
            </a:r>
            <a:r>
              <a:rPr lang="en-US" sz="1200">
                <a:solidFill>
                  <a:srgbClr val="000000"/>
                </a:solidFill>
              </a:rPr>
              <a:t>, </a:t>
            </a:r>
            <a:r>
              <a:rPr lang="en-US" sz="1200">
                <a:solidFill>
                  <a:srgbClr val="000000"/>
                </a:solidFill>
                <a:hlinkClick r:id="rId7"/>
              </a:rPr>
              <a:t>@BAA</a:t>
            </a:r>
          </a:p>
          <a:p>
            <a:pPr marL="285750" indent="-285750">
              <a:buFont typeface="Arial"/>
              <a:buChar char="•"/>
            </a:pPr>
            <a:r>
              <a:rPr lang="en-US" sz="1200">
                <a:solidFill>
                  <a:srgbClr val="000000"/>
                </a:solidFill>
              </a:rPr>
              <a:t>LinkedIn: </a:t>
            </a:r>
            <a:r>
              <a:rPr lang="en-US" sz="1200">
                <a:solidFill>
                  <a:srgbClr val="000000"/>
                </a:solidFill>
                <a:hlinkClick r:id="rId8"/>
              </a:rPr>
              <a:t>Bank of America</a:t>
            </a:r>
            <a:r>
              <a:rPr lang="en-US" sz="1200">
                <a:solidFill>
                  <a:srgbClr val="000000"/>
                </a:solidFill>
              </a:rPr>
              <a:t>, </a:t>
            </a:r>
            <a:r>
              <a:rPr lang="en-US" sz="1200">
                <a:solidFill>
                  <a:srgbClr val="000000"/>
                </a:solidFill>
                <a:hlinkClick r:id="rId9"/>
              </a:rPr>
              <a:t>Boston Athletic Association</a:t>
            </a:r>
          </a:p>
          <a:p>
            <a:pPr marL="285750" indent="-285750">
              <a:buFont typeface="Arial"/>
              <a:buChar char="•"/>
            </a:pPr>
            <a:r>
              <a:rPr lang="en-US" sz="1200">
                <a:solidFill>
                  <a:srgbClr val="000000"/>
                </a:solidFill>
              </a:rPr>
              <a:t>Instagram: </a:t>
            </a:r>
            <a:r>
              <a:rPr lang="en-US" sz="1200">
                <a:solidFill>
                  <a:srgbClr val="000000"/>
                </a:solidFill>
                <a:hlinkClick r:id="rId10"/>
              </a:rPr>
              <a:t>@bankofamerica</a:t>
            </a:r>
            <a:r>
              <a:rPr lang="en-US" sz="1200">
                <a:solidFill>
                  <a:srgbClr val="000000"/>
                </a:solidFill>
              </a:rPr>
              <a:t>, </a:t>
            </a:r>
            <a:r>
              <a:rPr lang="en-US" sz="1200">
                <a:solidFill>
                  <a:srgbClr val="000000"/>
                </a:solidFill>
                <a:hlinkClick r:id="rId11"/>
              </a:rPr>
              <a:t>@bostonmarathon</a:t>
            </a:r>
            <a:r>
              <a:rPr lang="en-US" sz="1200">
                <a:solidFill>
                  <a:srgbClr val="000000"/>
                </a:solidFill>
              </a:rPr>
              <a:t>, </a:t>
            </a:r>
            <a:r>
              <a:rPr lang="en-US" sz="1200">
                <a:solidFill>
                  <a:srgbClr val="000000"/>
                </a:solidFill>
                <a:hlinkClick r:id="rId12"/>
              </a:rPr>
              <a:t>@teambaa</a:t>
            </a:r>
          </a:p>
          <a:p>
            <a:pPr marL="285750" indent="-285750">
              <a:buFont typeface="Arial"/>
              <a:buChar char="•"/>
            </a:pPr>
            <a:r>
              <a:rPr lang="en-US" sz="1200">
                <a:solidFill>
                  <a:srgbClr val="000000"/>
                </a:solidFill>
              </a:rPr>
              <a:t>TikTok: </a:t>
            </a:r>
            <a:r>
              <a:rPr lang="en-US" sz="1200">
                <a:solidFill>
                  <a:srgbClr val="000000"/>
                </a:solidFill>
                <a:hlinkClick r:id="rId13"/>
              </a:rPr>
              <a:t>@boston_marathon</a:t>
            </a:r>
            <a:endParaRPr lang="en-US" sz="1200">
              <a:solidFill>
                <a:srgbClr val="000000"/>
              </a:solidFill>
            </a:endParaRPr>
          </a:p>
          <a:p>
            <a:endParaRPr lang="en-US" sz="1200">
              <a:solidFill>
                <a:srgbClr val="000000"/>
              </a:solidFill>
            </a:endParaRPr>
          </a:p>
          <a:p>
            <a:endParaRPr lang="en-US" sz="1200">
              <a:solidFill>
                <a:srgbClr val="000000"/>
              </a:solidFill>
            </a:endParaRPr>
          </a:p>
          <a:p>
            <a:r>
              <a:rPr lang="en-US" sz="1200">
                <a:solidFill>
                  <a:srgbClr val="000000"/>
                </a:solidFill>
              </a:rPr>
              <a:t>Use official </a:t>
            </a:r>
            <a:r>
              <a:rPr lang="en-US" sz="1200" b="1">
                <a:solidFill>
                  <a:srgbClr val="000000"/>
                </a:solidFill>
              </a:rPr>
              <a:t>hashtags</a:t>
            </a:r>
            <a:r>
              <a:rPr lang="en-US" sz="1200">
                <a:solidFill>
                  <a:srgbClr val="000000"/>
                </a:solidFill>
              </a:rPr>
              <a:t> associated with the race to help with discoverability and reach:</a:t>
            </a:r>
            <a:r>
              <a:rPr lang="en-US" sz="1200" b="1">
                <a:solidFill>
                  <a:srgbClr val="000000"/>
                </a:solidFill>
              </a:rPr>
              <a:t> </a:t>
            </a:r>
            <a:r>
              <a:rPr lang="en-US" sz="1200">
                <a:solidFill>
                  <a:srgbClr val="0070C0"/>
                </a:solidFill>
              </a:rPr>
              <a:t>#BostonMarathon </a:t>
            </a:r>
            <a:r>
              <a:rPr lang="en-US" sz="1200"/>
              <a:t>&amp;</a:t>
            </a:r>
            <a:r>
              <a:rPr lang="en-US" sz="1200">
                <a:solidFill>
                  <a:srgbClr val="0070C0"/>
                </a:solidFill>
              </a:rPr>
              <a:t> #Boston129</a:t>
            </a:r>
          </a:p>
          <a:p>
            <a:endParaRPr lang="en-US" sz="1200">
              <a:solidFill>
                <a:srgbClr val="000000"/>
              </a:solidFill>
            </a:endParaRPr>
          </a:p>
          <a:p>
            <a:endParaRPr lang="en-US" sz="1200">
              <a:solidFill>
                <a:srgbClr val="000000"/>
              </a:solidFill>
            </a:endParaRPr>
          </a:p>
          <a:p>
            <a:r>
              <a:rPr lang="en-US" sz="1200">
                <a:solidFill>
                  <a:srgbClr val="000000"/>
                </a:solidFill>
              </a:rPr>
              <a:t>Add your </a:t>
            </a:r>
            <a:r>
              <a:rPr lang="en-US" sz="1200" b="1">
                <a:solidFill>
                  <a:srgbClr val="000000"/>
                </a:solidFill>
              </a:rPr>
              <a:t>GivenGain link</a:t>
            </a:r>
            <a:r>
              <a:rPr lang="en-US" sz="1200">
                <a:solidFill>
                  <a:srgbClr val="000000"/>
                </a:solidFill>
              </a:rPr>
              <a:t> to your social content as often as possible! If you need to shorten your link for character count on social platforms, try </a:t>
            </a:r>
            <a:r>
              <a:rPr lang="en-US" sz="1200">
                <a:solidFill>
                  <a:srgbClr val="000000"/>
                </a:solidFill>
                <a:hlinkClick r:id="rId14"/>
              </a:rPr>
              <a:t>bit.ly</a:t>
            </a:r>
            <a:r>
              <a:rPr lang="en-US" sz="1200">
                <a:solidFill>
                  <a:srgbClr val="000000"/>
                </a:solidFill>
              </a:rPr>
              <a:t> - making an account is free! </a:t>
            </a:r>
          </a:p>
          <a:p>
            <a:pPr marL="285750" indent="-285750">
              <a:buFont typeface="Arial" panose="020B0604020202020204" pitchFamily="34" charset="0"/>
              <a:buChar char="•"/>
            </a:pPr>
            <a:r>
              <a:rPr lang="en-US" sz="1200">
                <a:solidFill>
                  <a:srgbClr val="FF0000"/>
                </a:solidFill>
              </a:rPr>
              <a:t>For Instagram stories, please use the </a:t>
            </a:r>
            <a:r>
              <a:rPr lang="en-US" sz="1200" b="1" i="1">
                <a:solidFill>
                  <a:srgbClr val="FF0000"/>
                </a:solidFill>
              </a:rPr>
              <a:t>“Link Sticker” </a:t>
            </a:r>
            <a:r>
              <a:rPr lang="en-US" sz="1200">
                <a:solidFill>
                  <a:srgbClr val="FF0000"/>
                </a:solidFill>
              </a:rPr>
              <a:t>to drive people to your GivenGain. Avoid using the </a:t>
            </a:r>
            <a:r>
              <a:rPr lang="en-US" sz="1200" b="1" i="1">
                <a:solidFill>
                  <a:srgbClr val="FF0000"/>
                </a:solidFill>
              </a:rPr>
              <a:t>“Donation” </a:t>
            </a:r>
            <a:r>
              <a:rPr lang="en-US" sz="1200">
                <a:solidFill>
                  <a:srgbClr val="FF0000"/>
                </a:solidFill>
              </a:rPr>
              <a:t>sticker as it will direct people to donate to the overall charity vs. your specific fundraising effort.</a:t>
            </a:r>
          </a:p>
          <a:p>
            <a:endParaRPr lang="en-US" sz="1200">
              <a:solidFill>
                <a:srgbClr val="000000"/>
              </a:solidFill>
            </a:endParaRPr>
          </a:p>
          <a:p>
            <a:endParaRPr lang="en-US" sz="1200">
              <a:solidFill>
                <a:srgbClr val="000000"/>
              </a:solidFill>
            </a:endParaRPr>
          </a:p>
          <a:p>
            <a:r>
              <a:rPr lang="en-US" sz="1200">
                <a:solidFill>
                  <a:srgbClr val="000000"/>
                </a:solidFill>
              </a:rPr>
              <a:t>If you are speaking in any video content captured, remember to add </a:t>
            </a:r>
            <a:r>
              <a:rPr lang="en-US" sz="1200" b="1">
                <a:solidFill>
                  <a:srgbClr val="000000"/>
                </a:solidFill>
              </a:rPr>
              <a:t>closed captions</a:t>
            </a:r>
            <a:r>
              <a:rPr lang="en-US" sz="1200">
                <a:solidFill>
                  <a:srgbClr val="000000"/>
                </a:solidFill>
              </a:rPr>
              <a:t> since most users watch with sound off.</a:t>
            </a:r>
          </a:p>
        </p:txBody>
      </p:sp>
    </p:spTree>
    <p:extLst>
      <p:ext uri="{BB962C8B-B14F-4D97-AF65-F5344CB8AC3E}">
        <p14:creationId xmlns:p14="http://schemas.microsoft.com/office/powerpoint/2010/main" val="3358324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6A5522-AAAF-97D1-77F1-19D9D7CE9A3A}"/>
              </a:ext>
            </a:extLst>
          </p:cNvPr>
          <p:cNvSpPr>
            <a:spLocks noGrp="1"/>
          </p:cNvSpPr>
          <p:nvPr>
            <p:ph type="sldNum" sz="quarter" idx="2"/>
          </p:nvPr>
        </p:nvSpPr>
        <p:spPr/>
        <p:txBody>
          <a:bodyPr/>
          <a:lstStyle/>
          <a:p>
            <a:fld id="{86CB4B4D-7CA3-9044-876B-883B54F8677D}" type="slidenum">
              <a:rPr lang="en-CO" smtClean="0"/>
              <a:pPr/>
              <a:t>8</a:t>
            </a:fld>
            <a:endParaRPr lang="en-CO"/>
          </a:p>
        </p:txBody>
      </p:sp>
      <p:pic>
        <p:nvPicPr>
          <p:cNvPr id="3" name="Picture 2">
            <a:extLst>
              <a:ext uri="{FF2B5EF4-FFF2-40B4-BE49-F238E27FC236}">
                <a16:creationId xmlns:a16="http://schemas.microsoft.com/office/drawing/2014/main" id="{0DCA9775-08B2-97F1-42C3-332B35316B90}"/>
              </a:ext>
            </a:extLst>
          </p:cNvPr>
          <p:cNvPicPr>
            <a:picLocks noChangeAspect="1"/>
          </p:cNvPicPr>
          <p:nvPr/>
        </p:nvPicPr>
        <p:blipFill>
          <a:blip r:embed="rId2" cstate="print">
            <a:extLst>
              <a:ext uri="{28A0092B-C50C-407E-A947-70E740481C1C}">
                <a14:useLocalDpi xmlns:a14="http://schemas.microsoft.com/office/drawing/2010/main" val="0"/>
              </a:ext>
            </a:extLst>
          </a:blip>
          <a:srcRect t="5650" r="8581" b="2931"/>
          <a:stretch/>
        </p:blipFill>
        <p:spPr>
          <a:xfrm>
            <a:off x="897292" y="1853234"/>
            <a:ext cx="2492493" cy="4431100"/>
          </a:xfrm>
          <a:prstGeom prst="rect">
            <a:avLst/>
          </a:prstGeom>
        </p:spPr>
      </p:pic>
      <p:sp>
        <p:nvSpPr>
          <p:cNvPr id="4" name="Rectangle 3">
            <a:extLst>
              <a:ext uri="{FF2B5EF4-FFF2-40B4-BE49-F238E27FC236}">
                <a16:creationId xmlns:a16="http://schemas.microsoft.com/office/drawing/2014/main" id="{7C07E79E-8C9A-C179-323A-1BBCC7766861}"/>
              </a:ext>
            </a:extLst>
          </p:cNvPr>
          <p:cNvSpPr/>
          <p:nvPr/>
        </p:nvSpPr>
        <p:spPr>
          <a:xfrm flipV="1">
            <a:off x="903654" y="1853234"/>
            <a:ext cx="2492494" cy="711739"/>
          </a:xfrm>
          <a:prstGeom prst="rect">
            <a:avLst/>
          </a:prstGeom>
          <a:gradFill flip="none" rotWithShape="1">
            <a:gsLst>
              <a:gs pos="0">
                <a:schemeClr val="tx1">
                  <a:alpha val="45000"/>
                </a:schemeClr>
              </a:gs>
              <a:gs pos="35000">
                <a:schemeClr val="bg2">
                  <a:alpha val="36941"/>
                </a:schemeClr>
              </a:gs>
              <a:gs pos="99000">
                <a:schemeClr val="accent6">
                  <a:lumMod val="60000"/>
                  <a:lumOff val="40000"/>
                  <a:alpha val="0"/>
                </a:schemeClr>
              </a:gs>
            </a:gsLst>
            <a:lin ang="162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5" name="Title 41">
            <a:extLst>
              <a:ext uri="{FF2B5EF4-FFF2-40B4-BE49-F238E27FC236}">
                <a16:creationId xmlns:a16="http://schemas.microsoft.com/office/drawing/2014/main" id="{EB3D6D8B-6307-6759-156D-5DE8E1AE0DF7}"/>
              </a:ext>
            </a:extLst>
          </p:cNvPr>
          <p:cNvSpPr txBox="1">
            <a:spLocks/>
          </p:cNvSpPr>
          <p:nvPr/>
        </p:nvSpPr>
        <p:spPr>
          <a:xfrm>
            <a:off x="842843" y="774536"/>
            <a:ext cx="10509370" cy="436017"/>
          </a:xfrm>
          <a:prstGeom prst="rect">
            <a:avLst/>
          </a:prstGeom>
        </p:spPr>
        <p:txBody>
          <a:bodyPr lIns="0"/>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What should you include in your post?</a:t>
            </a:r>
          </a:p>
        </p:txBody>
      </p:sp>
      <p:sp>
        <p:nvSpPr>
          <p:cNvPr id="6" name="TextBox 5">
            <a:extLst>
              <a:ext uri="{FF2B5EF4-FFF2-40B4-BE49-F238E27FC236}">
                <a16:creationId xmlns:a16="http://schemas.microsoft.com/office/drawing/2014/main" id="{31CCCD4C-5822-3264-1B66-5251989C575F}"/>
              </a:ext>
            </a:extLst>
          </p:cNvPr>
          <p:cNvSpPr txBox="1"/>
          <p:nvPr/>
        </p:nvSpPr>
        <p:spPr>
          <a:xfrm>
            <a:off x="846092" y="1217883"/>
            <a:ext cx="10834687"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400">
                <a:solidFill>
                  <a:srgbClr val="000000"/>
                </a:solidFill>
              </a:rPr>
              <a:t>You can also use any of the following </a:t>
            </a:r>
            <a:r>
              <a:rPr lang="en-US" sz="1400" b="1">
                <a:solidFill>
                  <a:srgbClr val="000000"/>
                </a:solidFill>
              </a:rPr>
              <a:t>GIPHYS</a:t>
            </a:r>
            <a:r>
              <a:rPr lang="en-US" sz="1400">
                <a:solidFill>
                  <a:srgbClr val="000000"/>
                </a:solidFill>
              </a:rPr>
              <a:t> on your Instagram Story posts. To include a GIF, tap       then select ”GIF.” </a:t>
            </a:r>
          </a:p>
          <a:p>
            <a:r>
              <a:rPr lang="en-US" sz="1400">
                <a:solidFill>
                  <a:srgbClr val="000000"/>
                </a:solidFill>
              </a:rPr>
              <a:t>You can search for Bank of America Boston Marathon stickers by searching the keyword, “</a:t>
            </a:r>
            <a:r>
              <a:rPr lang="en-US" sz="1400" err="1"/>
              <a:t>boston</a:t>
            </a:r>
            <a:r>
              <a:rPr lang="en-US" sz="1400"/>
              <a:t> marathon</a:t>
            </a:r>
            <a:r>
              <a:rPr lang="en-US" sz="1400">
                <a:solidFill>
                  <a:srgbClr val="000000"/>
                </a:solidFill>
              </a:rPr>
              <a:t>.” </a:t>
            </a:r>
          </a:p>
          <a:p>
            <a:endParaRPr lang="en-US" sz="1400">
              <a:solidFill>
                <a:srgbClr val="000000"/>
              </a:solidFill>
            </a:endParaRPr>
          </a:p>
        </p:txBody>
      </p:sp>
      <p:pic>
        <p:nvPicPr>
          <p:cNvPr id="7" name="Picture 6">
            <a:extLst>
              <a:ext uri="{FF2B5EF4-FFF2-40B4-BE49-F238E27FC236}">
                <a16:creationId xmlns:a16="http://schemas.microsoft.com/office/drawing/2014/main" id="{04D23773-3B6F-D04B-438A-96C27D4A9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0798" y="1247098"/>
            <a:ext cx="227803" cy="227803"/>
          </a:xfrm>
          <a:prstGeom prst="rect">
            <a:avLst/>
          </a:prstGeom>
        </p:spPr>
      </p:pic>
      <p:pic>
        <p:nvPicPr>
          <p:cNvPr id="8" name="Picture 7">
            <a:extLst>
              <a:ext uri="{FF2B5EF4-FFF2-40B4-BE49-F238E27FC236}">
                <a16:creationId xmlns:a16="http://schemas.microsoft.com/office/drawing/2014/main" id="{B6B627C7-6114-D05F-A139-467BDC9C4E9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27995" y="2559733"/>
            <a:ext cx="1403909" cy="1099430"/>
          </a:xfrm>
          <a:prstGeom prst="rect">
            <a:avLst/>
          </a:prstGeom>
          <a:solidFill>
            <a:schemeClr val="bg1">
              <a:lumMod val="95000"/>
            </a:schemeClr>
          </a:solidFill>
        </p:spPr>
      </p:pic>
      <p:pic>
        <p:nvPicPr>
          <p:cNvPr id="9" name="Picture 8">
            <a:extLst>
              <a:ext uri="{FF2B5EF4-FFF2-40B4-BE49-F238E27FC236}">
                <a16:creationId xmlns:a16="http://schemas.microsoft.com/office/drawing/2014/main" id="{AE2C11C8-3FC9-30A1-CCA4-AA2DBE73E98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27995" y="4734271"/>
            <a:ext cx="1308892" cy="1025019"/>
          </a:xfrm>
          <a:prstGeom prst="rect">
            <a:avLst/>
          </a:prstGeom>
          <a:solidFill>
            <a:schemeClr val="bg1">
              <a:lumMod val="95000"/>
            </a:schemeClr>
          </a:solidFill>
        </p:spPr>
      </p:pic>
      <p:sp>
        <p:nvSpPr>
          <p:cNvPr id="10" name="TextBox 9">
            <a:extLst>
              <a:ext uri="{FF2B5EF4-FFF2-40B4-BE49-F238E27FC236}">
                <a16:creationId xmlns:a16="http://schemas.microsoft.com/office/drawing/2014/main" id="{5D1A462F-56C6-AA8E-8356-F18533D3399D}"/>
              </a:ext>
            </a:extLst>
          </p:cNvPr>
          <p:cNvSpPr txBox="1"/>
          <p:nvPr/>
        </p:nvSpPr>
        <p:spPr>
          <a:xfrm>
            <a:off x="3827995" y="2029734"/>
            <a:ext cx="2044125" cy="307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Bib Gif option 1</a:t>
            </a:r>
            <a:endParaRPr lang="en-US" sz="1400"/>
          </a:p>
        </p:txBody>
      </p:sp>
      <p:sp>
        <p:nvSpPr>
          <p:cNvPr id="11" name="TextBox 10">
            <a:extLst>
              <a:ext uri="{FF2B5EF4-FFF2-40B4-BE49-F238E27FC236}">
                <a16:creationId xmlns:a16="http://schemas.microsoft.com/office/drawing/2014/main" id="{B14DA5B3-A793-158B-285C-3269847CB56C}"/>
              </a:ext>
            </a:extLst>
          </p:cNvPr>
          <p:cNvSpPr txBox="1"/>
          <p:nvPr/>
        </p:nvSpPr>
        <p:spPr>
          <a:xfrm>
            <a:off x="3827995" y="4270687"/>
            <a:ext cx="2044125" cy="307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a:solidFill>
                  <a:srgbClr val="000000"/>
                </a:solidFill>
              </a:rPr>
              <a:t>Bib Gif option 2</a:t>
            </a:r>
            <a:endParaRPr lang="en-US" sz="1400"/>
          </a:p>
        </p:txBody>
      </p:sp>
      <p:sp>
        <p:nvSpPr>
          <p:cNvPr id="12" name="TextBox 11">
            <a:extLst>
              <a:ext uri="{FF2B5EF4-FFF2-40B4-BE49-F238E27FC236}">
                <a16:creationId xmlns:a16="http://schemas.microsoft.com/office/drawing/2014/main" id="{1E562852-0A37-542A-F4FE-9827BAE97968}"/>
              </a:ext>
            </a:extLst>
          </p:cNvPr>
          <p:cNvSpPr txBox="1"/>
          <p:nvPr/>
        </p:nvSpPr>
        <p:spPr>
          <a:xfrm>
            <a:off x="1160934" y="1889239"/>
            <a:ext cx="296371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solidFill>
                  <a:schemeClr val="bg1"/>
                </a:solidFill>
                <a:ea typeface="+mn-lt"/>
                <a:cs typeface="+mn-lt"/>
              </a:rPr>
              <a:t>YourSocialHandle</a:t>
            </a:r>
            <a:r>
              <a:rPr lang="en-US" sz="800" b="1">
                <a:solidFill>
                  <a:schemeClr val="bg1"/>
                </a:solidFill>
                <a:ea typeface="+mn-lt"/>
                <a:cs typeface="+mn-lt"/>
              </a:rPr>
              <a:t> </a:t>
            </a:r>
            <a:endParaRPr lang="en-US" sz="800">
              <a:solidFill>
                <a:schemeClr val="bg1"/>
              </a:solidFill>
              <a:ea typeface="Calibri"/>
              <a:cs typeface="Calibri"/>
            </a:endParaRPr>
          </a:p>
        </p:txBody>
      </p:sp>
      <p:sp>
        <p:nvSpPr>
          <p:cNvPr id="13" name="Oval 12">
            <a:extLst>
              <a:ext uri="{FF2B5EF4-FFF2-40B4-BE49-F238E27FC236}">
                <a16:creationId xmlns:a16="http://schemas.microsoft.com/office/drawing/2014/main" id="{462991B4-A257-8D87-1F98-52075EFDC207}"/>
              </a:ext>
            </a:extLst>
          </p:cNvPr>
          <p:cNvSpPr/>
          <p:nvPr/>
        </p:nvSpPr>
        <p:spPr>
          <a:xfrm>
            <a:off x="956689" y="1922246"/>
            <a:ext cx="238665" cy="209910"/>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14" name="Picture 13" descr="A white sign with red text&#10;&#10;Description automatically generated">
            <a:extLst>
              <a:ext uri="{FF2B5EF4-FFF2-40B4-BE49-F238E27FC236}">
                <a16:creationId xmlns:a16="http://schemas.microsoft.com/office/drawing/2014/main" id="{C309275F-DF28-C87F-502B-9F2DE60C93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2780" y="3504239"/>
            <a:ext cx="1040013" cy="814455"/>
          </a:xfrm>
          <a:prstGeom prst="rect">
            <a:avLst/>
          </a:prstGeom>
        </p:spPr>
      </p:pic>
      <p:sp>
        <p:nvSpPr>
          <p:cNvPr id="15" name="TextBox 14">
            <a:extLst>
              <a:ext uri="{FF2B5EF4-FFF2-40B4-BE49-F238E27FC236}">
                <a16:creationId xmlns:a16="http://schemas.microsoft.com/office/drawing/2014/main" id="{0EFE6BF1-AE86-BC61-01E9-3BFBB0560948}"/>
              </a:ext>
            </a:extLst>
          </p:cNvPr>
          <p:cNvSpPr txBox="1"/>
          <p:nvPr/>
        </p:nvSpPr>
        <p:spPr>
          <a:xfrm>
            <a:off x="1361536" y="2209103"/>
            <a:ext cx="158486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highlight>
                  <a:srgbClr val="000000"/>
                </a:highlight>
                <a:uFillTx/>
                <a:latin typeface="Calibri" panose="020F0502020204030204" pitchFamily="34" charset="0"/>
                <a:cs typeface="Calibri" panose="020F0502020204030204" pitchFamily="34" charset="0"/>
                <a:sym typeface="Avenir Next LT Pro"/>
              </a:rPr>
              <a:t>Hi friends! I’m running the </a:t>
            </a:r>
          </a:p>
          <a:p>
            <a:pPr marL="0" marR="0" indent="0" algn="ctr" defTabSz="914400" rtl="0" fontAlgn="auto" latinLnBrk="0" hangingPunct="0">
              <a:lnSpc>
                <a:spcPct val="100000"/>
              </a:lnSpc>
              <a:spcBef>
                <a:spcPts val="0"/>
              </a:spcBef>
              <a:spcAft>
                <a:spcPts val="0"/>
              </a:spcAft>
              <a:buClrTx/>
              <a:buSzTx/>
              <a:buFontTx/>
              <a:buNone/>
              <a:tabLst/>
            </a:pPr>
            <a:r>
              <a:rPr kumimoji="0" lang="en-US" sz="800" b="1" i="0" u="none" strike="noStrike" cap="none" spc="0" normalizeH="0" baseline="0">
                <a:ln>
                  <a:noFill/>
                </a:ln>
                <a:solidFill>
                  <a:schemeClr val="bg1"/>
                </a:solidFill>
                <a:effectLst/>
                <a:highlight>
                  <a:srgbClr val="000000"/>
                </a:highlight>
                <a:uFillTx/>
                <a:latin typeface="Calibri" panose="020F0502020204030204" pitchFamily="34" charset="0"/>
                <a:cs typeface="Calibri" panose="020F0502020204030204" pitchFamily="34" charset="0"/>
                <a:sym typeface="Avenir Next LT Pro"/>
              </a:rPr>
              <a:t>129</a:t>
            </a:r>
            <a:r>
              <a:rPr kumimoji="0" lang="en-US" sz="800" b="1" i="0" u="none" strike="noStrike" cap="none" spc="0" normalizeH="0" baseline="30000">
                <a:ln>
                  <a:noFill/>
                </a:ln>
                <a:solidFill>
                  <a:schemeClr val="bg1"/>
                </a:solidFill>
                <a:effectLst/>
                <a:highlight>
                  <a:srgbClr val="000000"/>
                </a:highlight>
                <a:uFillTx/>
                <a:latin typeface="Calibri" panose="020F0502020204030204" pitchFamily="34" charset="0"/>
                <a:cs typeface="Calibri" panose="020F0502020204030204" pitchFamily="34" charset="0"/>
                <a:sym typeface="Avenir Next LT Pro"/>
              </a:rPr>
              <a:t>th</a:t>
            </a:r>
            <a:r>
              <a:rPr kumimoji="0" lang="en-US" sz="800" b="1" i="0" u="none" strike="noStrike" cap="none" spc="0" normalizeH="0" baseline="0">
                <a:ln>
                  <a:noFill/>
                </a:ln>
                <a:solidFill>
                  <a:schemeClr val="bg1"/>
                </a:solidFill>
                <a:effectLst/>
                <a:highlight>
                  <a:srgbClr val="000000"/>
                </a:highlight>
                <a:uFillTx/>
                <a:latin typeface="Calibri" panose="020F0502020204030204" pitchFamily="34" charset="0"/>
                <a:cs typeface="Calibri" panose="020F0502020204030204" pitchFamily="34" charset="0"/>
                <a:sym typeface="Avenir Next LT Pro"/>
              </a:rPr>
              <a:t> Boston Marathon </a:t>
            </a:r>
            <a:r>
              <a:rPr kumimoji="0" lang="en-US" sz="800" b="0" i="0" u="none" strike="noStrike" cap="none" spc="0" normalizeH="0" baseline="0">
                <a:ln>
                  <a:noFill/>
                </a:ln>
                <a:solidFill>
                  <a:schemeClr val="bg1"/>
                </a:solidFill>
                <a:effectLst/>
                <a:highlight>
                  <a:srgbClr val="000000"/>
                </a:highlight>
                <a:uFillTx/>
                <a:latin typeface="Calibri" panose="020F0502020204030204" pitchFamily="34" charset="0"/>
                <a:cs typeface="Calibri" panose="020F0502020204030204" pitchFamily="34" charset="0"/>
                <a:sym typeface="Avenir Next LT Pro"/>
              </a:rPr>
              <a:t>in support of Project Purple.</a:t>
            </a:r>
          </a:p>
        </p:txBody>
      </p:sp>
      <p:pic>
        <p:nvPicPr>
          <p:cNvPr id="16" name="Picture 15" descr="A grey rectangular sign with black letters&#10;&#10;Description automatically generated">
            <a:extLst>
              <a:ext uri="{FF2B5EF4-FFF2-40B4-BE49-F238E27FC236}">
                <a16:creationId xmlns:a16="http://schemas.microsoft.com/office/drawing/2014/main" id="{245B9EDD-BF26-C374-0450-3B64A32101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1208" y="5629283"/>
            <a:ext cx="857077" cy="260013"/>
          </a:xfrm>
          <a:prstGeom prst="rect">
            <a:avLst/>
          </a:prstGeom>
        </p:spPr>
      </p:pic>
      <p:sp>
        <p:nvSpPr>
          <p:cNvPr id="18" name="TextBox 17">
            <a:extLst>
              <a:ext uri="{FF2B5EF4-FFF2-40B4-BE49-F238E27FC236}">
                <a16:creationId xmlns:a16="http://schemas.microsoft.com/office/drawing/2014/main" id="{B5707D3C-136A-D15B-2851-8F59130D5A87}"/>
              </a:ext>
            </a:extLst>
          </p:cNvPr>
          <p:cNvSpPr txBox="1"/>
          <p:nvPr/>
        </p:nvSpPr>
        <p:spPr>
          <a:xfrm>
            <a:off x="3827988" y="6029813"/>
            <a:ext cx="4478838"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1050" b="1" dirty="0">
                <a:solidFill>
                  <a:srgbClr val="535353"/>
                </a:solidFill>
              </a:rPr>
              <a:t>Note</a:t>
            </a:r>
            <a:r>
              <a:rPr lang="en-US" sz="1050" dirty="0">
                <a:solidFill>
                  <a:srgbClr val="535353"/>
                </a:solidFill>
              </a:rPr>
              <a:t>: GIF Instagram stickers will be available in December 2024</a:t>
            </a:r>
            <a:endParaRPr lang="en-US" sz="1050" b="0" i="0" u="none" strike="noStrike" cap="none" spc="0" normalizeH="0" baseline="0" dirty="0">
              <a:ln>
                <a:noFill/>
              </a:ln>
              <a:solidFill>
                <a:srgbClr val="535353"/>
              </a:solidFill>
              <a:effectLst/>
              <a:uFillTx/>
              <a:latin typeface="+mn-lt"/>
              <a:ea typeface="+mn-ea"/>
              <a:cs typeface="+mn-cs"/>
            </a:endParaRPr>
          </a:p>
        </p:txBody>
      </p:sp>
    </p:spTree>
    <p:extLst>
      <p:ext uri="{BB962C8B-B14F-4D97-AF65-F5344CB8AC3E}">
        <p14:creationId xmlns:p14="http://schemas.microsoft.com/office/powerpoint/2010/main" val="27024630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0F4B5F94-77FC-0402-5716-5B7BFAD4022A}"/>
              </a:ext>
            </a:extLst>
          </p:cNvPr>
          <p:cNvSpPr/>
          <p:nvPr/>
        </p:nvSpPr>
        <p:spPr>
          <a:xfrm>
            <a:off x="2144960" y="2433053"/>
            <a:ext cx="1279421" cy="995947"/>
          </a:xfrm>
          <a:prstGeom prst="rect">
            <a:avLst/>
          </a:prstGeom>
          <a:solidFill>
            <a:schemeClr val="bg1">
              <a:lumMod val="5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2" name="Slide Number Placeholder 1">
            <a:extLst>
              <a:ext uri="{FF2B5EF4-FFF2-40B4-BE49-F238E27FC236}">
                <a16:creationId xmlns:a16="http://schemas.microsoft.com/office/drawing/2014/main" id="{172E79AD-6C21-5D2E-A69A-DFADB96E5852}"/>
              </a:ext>
            </a:extLst>
          </p:cNvPr>
          <p:cNvSpPr>
            <a:spLocks noGrp="1"/>
          </p:cNvSpPr>
          <p:nvPr>
            <p:ph type="sldNum" sz="quarter" idx="2"/>
          </p:nvPr>
        </p:nvSpPr>
        <p:spPr/>
        <p:txBody>
          <a:bodyPr/>
          <a:lstStyle/>
          <a:p>
            <a:fld id="{86CB4B4D-7CA3-9044-876B-883B54F8677D}" type="slidenum">
              <a:rPr lang="en-CO" smtClean="0"/>
              <a:pPr/>
              <a:t>9</a:t>
            </a:fld>
            <a:endParaRPr lang="en-CO"/>
          </a:p>
        </p:txBody>
      </p:sp>
      <p:pic>
        <p:nvPicPr>
          <p:cNvPr id="3" name="Picture 2">
            <a:extLst>
              <a:ext uri="{FF2B5EF4-FFF2-40B4-BE49-F238E27FC236}">
                <a16:creationId xmlns:a16="http://schemas.microsoft.com/office/drawing/2014/main" id="{61096FCF-B3FF-368C-5FF4-12B0D80781FC}"/>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a:stretch/>
        </p:blipFill>
        <p:spPr>
          <a:xfrm>
            <a:off x="3853023" y="1971218"/>
            <a:ext cx="1898996" cy="3375992"/>
          </a:xfrm>
          <a:prstGeom prst="rect">
            <a:avLst/>
          </a:prstGeom>
        </p:spPr>
      </p:pic>
      <p:sp>
        <p:nvSpPr>
          <p:cNvPr id="4" name="Rectangle 3">
            <a:extLst>
              <a:ext uri="{FF2B5EF4-FFF2-40B4-BE49-F238E27FC236}">
                <a16:creationId xmlns:a16="http://schemas.microsoft.com/office/drawing/2014/main" id="{AD783562-60DB-E1B0-B13A-3A67EB85DE3B}"/>
              </a:ext>
            </a:extLst>
          </p:cNvPr>
          <p:cNvSpPr/>
          <p:nvPr/>
        </p:nvSpPr>
        <p:spPr>
          <a:xfrm flipV="1">
            <a:off x="3865038" y="1971217"/>
            <a:ext cx="1898995" cy="711739"/>
          </a:xfrm>
          <a:prstGeom prst="rect">
            <a:avLst/>
          </a:prstGeom>
          <a:gradFill flip="none" rotWithShape="1">
            <a:gsLst>
              <a:gs pos="0">
                <a:schemeClr val="tx1">
                  <a:alpha val="65216"/>
                </a:schemeClr>
              </a:gs>
              <a:gs pos="43000">
                <a:schemeClr val="bg2">
                  <a:alpha val="53970"/>
                </a:schemeClr>
              </a:gs>
              <a:gs pos="99000">
                <a:schemeClr val="accent6">
                  <a:lumMod val="60000"/>
                  <a:lumOff val="40000"/>
                  <a:alpha val="0"/>
                </a:schemeClr>
              </a:gs>
            </a:gsLst>
            <a:lin ang="162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5" name="Picture 4">
            <a:extLst>
              <a:ext uri="{FF2B5EF4-FFF2-40B4-BE49-F238E27FC236}">
                <a16:creationId xmlns:a16="http://schemas.microsoft.com/office/drawing/2014/main" id="{9CDBD5E1-CDD2-9AD2-F1FA-85EDEF8032A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rcRect l="12149" t="6074" b="6074"/>
          <a:stretch/>
        </p:blipFill>
        <p:spPr>
          <a:xfrm>
            <a:off x="5954194" y="1971218"/>
            <a:ext cx="1898995" cy="3375992"/>
          </a:xfrm>
          <a:prstGeom prst="rect">
            <a:avLst/>
          </a:prstGeom>
        </p:spPr>
      </p:pic>
      <p:sp>
        <p:nvSpPr>
          <p:cNvPr id="6" name="Rectangle 5">
            <a:extLst>
              <a:ext uri="{FF2B5EF4-FFF2-40B4-BE49-F238E27FC236}">
                <a16:creationId xmlns:a16="http://schemas.microsoft.com/office/drawing/2014/main" id="{A62C0ECA-4DDB-BAF8-C2D7-ABF35EFE2CAB}"/>
              </a:ext>
            </a:extLst>
          </p:cNvPr>
          <p:cNvSpPr/>
          <p:nvPr/>
        </p:nvSpPr>
        <p:spPr>
          <a:xfrm flipV="1">
            <a:off x="5954194" y="1971217"/>
            <a:ext cx="1898995" cy="711739"/>
          </a:xfrm>
          <a:prstGeom prst="rect">
            <a:avLst/>
          </a:prstGeom>
          <a:gradFill flip="none" rotWithShape="1">
            <a:gsLst>
              <a:gs pos="0">
                <a:schemeClr val="tx1">
                  <a:alpha val="65216"/>
                </a:schemeClr>
              </a:gs>
              <a:gs pos="43000">
                <a:schemeClr val="bg2">
                  <a:alpha val="53970"/>
                </a:schemeClr>
              </a:gs>
              <a:gs pos="99000">
                <a:schemeClr val="accent6">
                  <a:lumMod val="60000"/>
                  <a:lumOff val="40000"/>
                  <a:alpha val="0"/>
                </a:schemeClr>
              </a:gs>
            </a:gsLst>
            <a:lin ang="162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7" name="Title 41">
            <a:extLst>
              <a:ext uri="{FF2B5EF4-FFF2-40B4-BE49-F238E27FC236}">
                <a16:creationId xmlns:a16="http://schemas.microsoft.com/office/drawing/2014/main" id="{5DF9C384-A5B7-31D2-6C4C-200520250477}"/>
              </a:ext>
            </a:extLst>
          </p:cNvPr>
          <p:cNvSpPr txBox="1">
            <a:spLocks/>
          </p:cNvSpPr>
          <p:nvPr/>
        </p:nvSpPr>
        <p:spPr>
          <a:xfrm>
            <a:off x="842843" y="774536"/>
            <a:ext cx="10509370" cy="436017"/>
          </a:xfrm>
          <a:prstGeom prst="rect">
            <a:avLst/>
          </a:prstGeom>
        </p:spPr>
        <p:txBody>
          <a:bodyPr lIns="91440" tIns="45720" rIns="91440" bIns="45720" anchor="t"/>
          <a:lstStyle>
            <a:lvl1pPr marL="0" marR="0" indent="0" algn="l" defTabSz="412750" latinLnBrk="0">
              <a:lnSpc>
                <a:spcPct val="100000"/>
              </a:lnSpc>
              <a:spcBef>
                <a:spcPts val="0"/>
              </a:spcBef>
              <a:spcAft>
                <a:spcPts val="0"/>
              </a:spcAft>
              <a:buClrTx/>
              <a:buSzTx/>
              <a:buFontTx/>
              <a:buNone/>
              <a:tabLst/>
              <a:defRPr sz="2500" b="0" i="0" u="none" strike="noStrike" cap="none" spc="0" baseline="0">
                <a:solidFill>
                  <a:srgbClr val="002060"/>
                </a:solidFill>
                <a:uFillTx/>
                <a:latin typeface="+mj-lt"/>
                <a:ea typeface="AvenirNext LT Pro Regular" panose="020B0504020202020204" pitchFamily="34" charset="77"/>
                <a:cs typeface="AvenirNext LT Pro Regular" panose="020B0504020202020204" pitchFamily="34" charset="77"/>
                <a:sym typeface="Century Gothic"/>
              </a:defRPr>
            </a:lvl1pPr>
            <a:lvl2pPr marL="0" marR="0" indent="228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2pPr>
            <a:lvl3pPr marL="0" marR="0" indent="457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3pPr>
            <a:lvl4pPr marL="0" marR="0" indent="685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4pPr>
            <a:lvl5pPr marL="0" marR="0" indent="9144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5pPr>
            <a:lvl6pPr marL="0" marR="0" indent="11430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6pPr>
            <a:lvl7pPr marL="0" marR="0" indent="13716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7pPr>
            <a:lvl8pPr marL="0" marR="0" indent="16002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8pPr>
            <a:lvl9pPr marL="0" marR="0" indent="1828800" algn="l" defTabSz="412750" latinLnBrk="0">
              <a:lnSpc>
                <a:spcPct val="80000"/>
              </a:lnSpc>
              <a:spcBef>
                <a:spcPts val="0"/>
              </a:spcBef>
              <a:spcAft>
                <a:spcPts val="0"/>
              </a:spcAft>
              <a:buClrTx/>
              <a:buSzTx/>
              <a:buFontTx/>
              <a:buNone/>
              <a:tabLst/>
              <a:defRPr sz="7000" b="1" i="0" u="none" strike="noStrike" cap="none" spc="-140" baseline="0">
                <a:solidFill>
                  <a:srgbClr val="272727"/>
                </a:solidFill>
                <a:uFillTx/>
                <a:latin typeface="Century Gothic"/>
                <a:ea typeface="Century Gothic"/>
                <a:cs typeface="Century Gothic"/>
                <a:sym typeface="Century Gothic"/>
              </a:defRPr>
            </a:lvl9pPr>
          </a:lstStyle>
          <a:p>
            <a:pPr hangingPunct="1"/>
            <a:r>
              <a:rPr lang="en-US"/>
              <a:t>What should you include in your post?</a:t>
            </a:r>
          </a:p>
        </p:txBody>
      </p:sp>
      <p:sp>
        <p:nvSpPr>
          <p:cNvPr id="8" name="TextBox 7">
            <a:extLst>
              <a:ext uri="{FF2B5EF4-FFF2-40B4-BE49-F238E27FC236}">
                <a16:creationId xmlns:a16="http://schemas.microsoft.com/office/drawing/2014/main" id="{FE650504-669A-AA98-381B-7FE450934CE4}"/>
              </a:ext>
            </a:extLst>
          </p:cNvPr>
          <p:cNvSpPr txBox="1"/>
          <p:nvPr/>
        </p:nvSpPr>
        <p:spPr>
          <a:xfrm>
            <a:off x="846092" y="1217883"/>
            <a:ext cx="10834687" cy="502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noAutofit/>
          </a:bodyPr>
          <a:lstStyle/>
          <a:p>
            <a:pPr hangingPunct="0"/>
            <a:r>
              <a:rPr lang="en-US" sz="1400">
                <a:solidFill>
                  <a:srgbClr val="000000"/>
                </a:solidFill>
              </a:rPr>
              <a:t>You can also use any of the following </a:t>
            </a:r>
            <a:r>
              <a:rPr lang="en-US" sz="1400" b="1">
                <a:solidFill>
                  <a:srgbClr val="000000"/>
                </a:solidFill>
              </a:rPr>
              <a:t>GIPHYS</a:t>
            </a:r>
            <a:r>
              <a:rPr lang="en-US" sz="1400">
                <a:solidFill>
                  <a:srgbClr val="000000"/>
                </a:solidFill>
              </a:rPr>
              <a:t> on your Instagram Story posts. To include a GIF, tap       then select ”GIF.” </a:t>
            </a:r>
          </a:p>
          <a:p>
            <a:r>
              <a:rPr lang="en-US" sz="1400">
                <a:solidFill>
                  <a:srgbClr val="000000"/>
                </a:solidFill>
              </a:rPr>
              <a:t>You can search for Bank of America Boston Marathon stickers by searching the keyword, “</a:t>
            </a:r>
            <a:r>
              <a:rPr lang="en-US" sz="1400" err="1"/>
              <a:t>boston</a:t>
            </a:r>
            <a:r>
              <a:rPr lang="en-US" sz="1400"/>
              <a:t> marathon</a:t>
            </a:r>
            <a:r>
              <a:rPr lang="en-US" sz="1400">
                <a:solidFill>
                  <a:srgbClr val="000000"/>
                </a:solidFill>
              </a:rPr>
              <a:t>.” </a:t>
            </a:r>
          </a:p>
          <a:p>
            <a:endParaRPr lang="en-US" sz="1400">
              <a:solidFill>
                <a:srgbClr val="000000"/>
              </a:solidFill>
            </a:endParaRPr>
          </a:p>
        </p:txBody>
      </p:sp>
      <p:pic>
        <p:nvPicPr>
          <p:cNvPr id="9" name="Picture 8">
            <a:extLst>
              <a:ext uri="{FF2B5EF4-FFF2-40B4-BE49-F238E27FC236}">
                <a16:creationId xmlns:a16="http://schemas.microsoft.com/office/drawing/2014/main" id="{4706900F-879F-8115-7BF7-DF6D05491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803" y="1218522"/>
            <a:ext cx="227803" cy="227803"/>
          </a:xfrm>
          <a:prstGeom prst="rect">
            <a:avLst/>
          </a:prstGeom>
        </p:spPr>
      </p:pic>
      <p:sp>
        <p:nvSpPr>
          <p:cNvPr id="10" name="TextBox 9">
            <a:extLst>
              <a:ext uri="{FF2B5EF4-FFF2-40B4-BE49-F238E27FC236}">
                <a16:creationId xmlns:a16="http://schemas.microsoft.com/office/drawing/2014/main" id="{BE8990B1-8BA8-9EDE-675D-F68EBC315A9E}"/>
              </a:ext>
            </a:extLst>
          </p:cNvPr>
          <p:cNvSpPr txBox="1"/>
          <p:nvPr/>
        </p:nvSpPr>
        <p:spPr>
          <a:xfrm>
            <a:off x="4450750" y="2050086"/>
            <a:ext cx="20761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solidFill>
                  <a:schemeClr val="bg1"/>
                </a:solidFill>
                <a:ea typeface="+mn-lt"/>
                <a:cs typeface="+mn-lt"/>
              </a:rPr>
              <a:t>YourSocialHandle</a:t>
            </a:r>
            <a:r>
              <a:rPr lang="en-US" sz="800" b="1">
                <a:solidFill>
                  <a:schemeClr val="bg1"/>
                </a:solidFill>
                <a:ea typeface="+mn-lt"/>
                <a:cs typeface="+mn-lt"/>
              </a:rPr>
              <a:t> </a:t>
            </a:r>
            <a:endParaRPr lang="en-US" sz="800">
              <a:solidFill>
                <a:schemeClr val="bg1"/>
              </a:solidFill>
              <a:ea typeface="Calibri"/>
              <a:cs typeface="Calibri"/>
            </a:endParaRPr>
          </a:p>
        </p:txBody>
      </p:sp>
      <p:sp>
        <p:nvSpPr>
          <p:cNvPr id="11" name="Oval 10">
            <a:extLst>
              <a:ext uri="{FF2B5EF4-FFF2-40B4-BE49-F238E27FC236}">
                <a16:creationId xmlns:a16="http://schemas.microsoft.com/office/drawing/2014/main" id="{8BC607A5-7997-973D-6FA3-47DD9B7C2FE5}"/>
              </a:ext>
            </a:extLst>
          </p:cNvPr>
          <p:cNvSpPr/>
          <p:nvPr/>
        </p:nvSpPr>
        <p:spPr>
          <a:xfrm>
            <a:off x="3912420" y="2083094"/>
            <a:ext cx="238665" cy="209910"/>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12" name="TextBox 11">
            <a:extLst>
              <a:ext uri="{FF2B5EF4-FFF2-40B4-BE49-F238E27FC236}">
                <a16:creationId xmlns:a16="http://schemas.microsoft.com/office/drawing/2014/main" id="{4849ADA3-17F3-639E-5CBF-33A3D2F3BE3B}"/>
              </a:ext>
            </a:extLst>
          </p:cNvPr>
          <p:cNvSpPr txBox="1"/>
          <p:nvPr/>
        </p:nvSpPr>
        <p:spPr>
          <a:xfrm>
            <a:off x="6218972" y="2050086"/>
            <a:ext cx="20761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solidFill>
                  <a:schemeClr val="bg1"/>
                </a:solidFill>
                <a:ea typeface="+mn-lt"/>
                <a:cs typeface="+mn-lt"/>
              </a:rPr>
              <a:t>YourSocialHandle</a:t>
            </a:r>
            <a:r>
              <a:rPr lang="en-US" sz="800" b="1">
                <a:solidFill>
                  <a:schemeClr val="bg1"/>
                </a:solidFill>
                <a:ea typeface="+mn-lt"/>
                <a:cs typeface="+mn-lt"/>
              </a:rPr>
              <a:t> </a:t>
            </a:r>
            <a:endParaRPr lang="en-US" sz="800">
              <a:solidFill>
                <a:schemeClr val="bg1"/>
              </a:solidFill>
              <a:ea typeface="Calibri"/>
              <a:cs typeface="Calibri"/>
            </a:endParaRPr>
          </a:p>
        </p:txBody>
      </p:sp>
      <p:sp>
        <p:nvSpPr>
          <p:cNvPr id="13" name="Oval 12">
            <a:extLst>
              <a:ext uri="{FF2B5EF4-FFF2-40B4-BE49-F238E27FC236}">
                <a16:creationId xmlns:a16="http://schemas.microsoft.com/office/drawing/2014/main" id="{65DC05A4-E8C4-EE30-B3F4-80D32B8441CE}"/>
              </a:ext>
            </a:extLst>
          </p:cNvPr>
          <p:cNvSpPr/>
          <p:nvPr/>
        </p:nvSpPr>
        <p:spPr>
          <a:xfrm>
            <a:off x="6014727" y="2083094"/>
            <a:ext cx="238665" cy="209910"/>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15" name="Picture 14">
            <a:extLst>
              <a:ext uri="{FF2B5EF4-FFF2-40B4-BE49-F238E27FC236}">
                <a16:creationId xmlns:a16="http://schemas.microsoft.com/office/drawing/2014/main" id="{00D0D866-9967-B91A-E2FC-30E38AB940EB}"/>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rcRect l="9677" t="173" r="8801" b="18305"/>
          <a:stretch/>
        </p:blipFill>
        <p:spPr>
          <a:xfrm>
            <a:off x="8047496" y="1971219"/>
            <a:ext cx="1898995" cy="3375990"/>
          </a:xfrm>
          <a:prstGeom prst="rect">
            <a:avLst/>
          </a:prstGeom>
        </p:spPr>
      </p:pic>
      <p:sp>
        <p:nvSpPr>
          <p:cNvPr id="16" name="Rectangle 15">
            <a:extLst>
              <a:ext uri="{FF2B5EF4-FFF2-40B4-BE49-F238E27FC236}">
                <a16:creationId xmlns:a16="http://schemas.microsoft.com/office/drawing/2014/main" id="{22A2F5C1-B708-FA85-EE25-56AE8586C581}"/>
              </a:ext>
            </a:extLst>
          </p:cNvPr>
          <p:cNvSpPr/>
          <p:nvPr/>
        </p:nvSpPr>
        <p:spPr>
          <a:xfrm flipV="1">
            <a:off x="8047496" y="1971217"/>
            <a:ext cx="1898995" cy="711739"/>
          </a:xfrm>
          <a:prstGeom prst="rect">
            <a:avLst/>
          </a:prstGeom>
          <a:gradFill flip="none" rotWithShape="1">
            <a:gsLst>
              <a:gs pos="0">
                <a:schemeClr val="tx1">
                  <a:alpha val="65216"/>
                </a:schemeClr>
              </a:gs>
              <a:gs pos="43000">
                <a:schemeClr val="bg2">
                  <a:alpha val="53970"/>
                </a:schemeClr>
              </a:gs>
              <a:gs pos="99000">
                <a:schemeClr val="accent6">
                  <a:lumMod val="60000"/>
                  <a:lumOff val="40000"/>
                  <a:alpha val="0"/>
                </a:schemeClr>
              </a:gs>
            </a:gsLst>
            <a:lin ang="162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sp>
        <p:nvSpPr>
          <p:cNvPr id="17" name="TextBox 16">
            <a:extLst>
              <a:ext uri="{FF2B5EF4-FFF2-40B4-BE49-F238E27FC236}">
                <a16:creationId xmlns:a16="http://schemas.microsoft.com/office/drawing/2014/main" id="{AA261679-E040-9F8D-A55B-67A181256D19}"/>
              </a:ext>
            </a:extLst>
          </p:cNvPr>
          <p:cNvSpPr txBox="1"/>
          <p:nvPr/>
        </p:nvSpPr>
        <p:spPr>
          <a:xfrm>
            <a:off x="8345066" y="2050086"/>
            <a:ext cx="20761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solidFill>
                  <a:schemeClr val="bg1"/>
                </a:solidFill>
                <a:ea typeface="+mn-lt"/>
                <a:cs typeface="+mn-lt"/>
              </a:rPr>
              <a:t>YourSocialHandle</a:t>
            </a:r>
            <a:r>
              <a:rPr lang="en-US" sz="800" b="1">
                <a:solidFill>
                  <a:schemeClr val="bg1"/>
                </a:solidFill>
                <a:ea typeface="+mn-lt"/>
                <a:cs typeface="+mn-lt"/>
              </a:rPr>
              <a:t> </a:t>
            </a:r>
            <a:endParaRPr lang="en-US" sz="800">
              <a:solidFill>
                <a:schemeClr val="bg1"/>
              </a:solidFill>
              <a:ea typeface="Calibri"/>
              <a:cs typeface="Calibri"/>
            </a:endParaRPr>
          </a:p>
        </p:txBody>
      </p:sp>
      <p:sp>
        <p:nvSpPr>
          <p:cNvPr id="18" name="Oval 17">
            <a:extLst>
              <a:ext uri="{FF2B5EF4-FFF2-40B4-BE49-F238E27FC236}">
                <a16:creationId xmlns:a16="http://schemas.microsoft.com/office/drawing/2014/main" id="{E8D7B3B4-E194-2A22-4EA4-632C74415399}"/>
              </a:ext>
            </a:extLst>
          </p:cNvPr>
          <p:cNvSpPr/>
          <p:nvPr/>
        </p:nvSpPr>
        <p:spPr>
          <a:xfrm>
            <a:off x="8140821" y="2083094"/>
            <a:ext cx="238665" cy="209910"/>
          </a:xfrm>
          <a:prstGeom prst="ellipse">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32" normalizeH="0" baseline="0">
              <a:ln>
                <a:noFill/>
              </a:ln>
              <a:solidFill>
                <a:schemeClr val="accent1"/>
              </a:solidFill>
              <a:effectLst/>
              <a:uFillTx/>
              <a:latin typeface="+mn-lt"/>
              <a:ea typeface="+mn-ea"/>
              <a:cs typeface="+mn-cs"/>
              <a:sym typeface="Avenir Next LT Pro"/>
            </a:endParaRPr>
          </a:p>
        </p:txBody>
      </p:sp>
      <p:pic>
        <p:nvPicPr>
          <p:cNvPr id="19" name="Picture 18" descr="A grey rectangular sign with black letters&#10;&#10;Description automatically generated">
            <a:extLst>
              <a:ext uri="{FF2B5EF4-FFF2-40B4-BE49-F238E27FC236}">
                <a16:creationId xmlns:a16="http://schemas.microsoft.com/office/drawing/2014/main" id="{85134723-47D5-9A8A-7985-6E5DF74F89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998" y="4889299"/>
            <a:ext cx="623407" cy="189124"/>
          </a:xfrm>
          <a:prstGeom prst="rect">
            <a:avLst/>
          </a:prstGeom>
        </p:spPr>
      </p:pic>
      <p:pic>
        <p:nvPicPr>
          <p:cNvPr id="20" name="Picture 19">
            <a:extLst>
              <a:ext uri="{FF2B5EF4-FFF2-40B4-BE49-F238E27FC236}">
                <a16:creationId xmlns:a16="http://schemas.microsoft.com/office/drawing/2014/main" id="{3DFB6076-537C-1F62-4EEE-38B7A85805A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581825" y="4236393"/>
            <a:ext cx="736886" cy="196018"/>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C34A5DCE-1682-BD4C-A4F3-8C55E7C4669B}"/>
              </a:ext>
            </a:extLst>
          </p:cNvPr>
          <p:cNvSpPr txBox="1"/>
          <p:nvPr/>
        </p:nvSpPr>
        <p:spPr>
          <a:xfrm>
            <a:off x="912915" y="1871009"/>
            <a:ext cx="188644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r>
              <a:rPr lang="en-US" sz="1400" b="1">
                <a:solidFill>
                  <a:srgbClr val="000000"/>
                </a:solidFill>
              </a:rPr>
              <a:t>Inspiring Quotes</a:t>
            </a:r>
            <a:endParaRPr lang="en-US" sz="1400"/>
          </a:p>
        </p:txBody>
      </p:sp>
      <p:pic>
        <p:nvPicPr>
          <p:cNvPr id="22" name="Picture 21">
            <a:extLst>
              <a:ext uri="{FF2B5EF4-FFF2-40B4-BE49-F238E27FC236}">
                <a16:creationId xmlns:a16="http://schemas.microsoft.com/office/drawing/2014/main" id="{740D17FF-E00D-8358-534E-EA6D78031BD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136701" y="4889299"/>
            <a:ext cx="692478" cy="184205"/>
          </a:xfrm>
          <a:prstGeom prst="rect">
            <a:avLst/>
          </a:prstGeom>
          <a:effectLst/>
        </p:spPr>
      </p:pic>
      <p:sp>
        <p:nvSpPr>
          <p:cNvPr id="23" name="TextBox 22">
            <a:extLst>
              <a:ext uri="{FF2B5EF4-FFF2-40B4-BE49-F238E27FC236}">
                <a16:creationId xmlns:a16="http://schemas.microsoft.com/office/drawing/2014/main" id="{0F0691DE-B5A4-BAF3-D11A-99494F9B3340}"/>
              </a:ext>
            </a:extLst>
          </p:cNvPr>
          <p:cNvSpPr txBox="1"/>
          <p:nvPr/>
        </p:nvSpPr>
        <p:spPr>
          <a:xfrm>
            <a:off x="8275378" y="3834439"/>
            <a:ext cx="1473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600" b="0" i="0" u="none" strike="noStrike" cap="none" spc="0" normalizeH="0" baseline="0">
                <a:ln>
                  <a:noFill/>
                </a:ln>
                <a:solidFill>
                  <a:schemeClr val="bg1"/>
                </a:solidFill>
                <a:effectLst/>
                <a:highlight>
                  <a:srgbClr val="000000"/>
                </a:highlight>
                <a:uFillTx/>
                <a:latin typeface="Calibri" panose="020F0502020204030204" pitchFamily="34" charset="0"/>
                <a:cs typeface="Calibri" panose="020F0502020204030204" pitchFamily="34" charset="0"/>
                <a:sym typeface="Avenir Next LT Pro"/>
              </a:rPr>
              <a:t>Let’s make an impact together! </a:t>
            </a:r>
          </a:p>
          <a:p>
            <a:pPr marL="0" marR="0" indent="0" algn="ctr" defTabSz="914400" rtl="0" fontAlgn="auto" latinLnBrk="0" hangingPunct="0">
              <a:lnSpc>
                <a:spcPct val="100000"/>
              </a:lnSpc>
              <a:spcBef>
                <a:spcPts val="0"/>
              </a:spcBef>
              <a:spcAft>
                <a:spcPts val="0"/>
              </a:spcAft>
              <a:buClrTx/>
              <a:buSzTx/>
              <a:buFontTx/>
              <a:buNone/>
              <a:tabLst/>
            </a:pPr>
            <a:r>
              <a:rPr lang="en-US" sz="600">
                <a:solidFill>
                  <a:schemeClr val="bg1"/>
                </a:solidFill>
                <a:highlight>
                  <a:srgbClr val="000000"/>
                </a:highlight>
                <a:latin typeface="Calibri" panose="020F0502020204030204" pitchFamily="34" charset="0"/>
                <a:cs typeface="Calibri" panose="020F0502020204030204" pitchFamily="34" charset="0"/>
                <a:sym typeface="Avenir Next LT Pro"/>
              </a:rPr>
              <a:t>S</a:t>
            </a:r>
            <a:r>
              <a:rPr kumimoji="0" lang="en-US" sz="600" b="0" i="0" u="none" strike="noStrike" cap="none" spc="0" normalizeH="0" baseline="0">
                <a:ln>
                  <a:noFill/>
                </a:ln>
                <a:solidFill>
                  <a:schemeClr val="bg1"/>
                </a:solidFill>
                <a:effectLst/>
                <a:highlight>
                  <a:srgbClr val="000000"/>
                </a:highlight>
                <a:uFillTx/>
                <a:latin typeface="Calibri" panose="020F0502020204030204" pitchFamily="34" charset="0"/>
                <a:cs typeface="Calibri" panose="020F0502020204030204" pitchFamily="34" charset="0"/>
                <a:sym typeface="Avenir Next LT Pro"/>
              </a:rPr>
              <a:t>upport my run for St. Jude in this years Boston Marathon.</a:t>
            </a:r>
          </a:p>
        </p:txBody>
      </p:sp>
      <p:sp>
        <p:nvSpPr>
          <p:cNvPr id="24" name="TextBox 23">
            <a:extLst>
              <a:ext uri="{FF2B5EF4-FFF2-40B4-BE49-F238E27FC236}">
                <a16:creationId xmlns:a16="http://schemas.microsoft.com/office/drawing/2014/main" id="{1B50AFB7-42C4-C1EE-7271-47E3B3D1EDB8}"/>
              </a:ext>
            </a:extLst>
          </p:cNvPr>
          <p:cNvSpPr txBox="1"/>
          <p:nvPr/>
        </p:nvSpPr>
        <p:spPr>
          <a:xfrm>
            <a:off x="6277205" y="3721858"/>
            <a:ext cx="134612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highlight>
                  <a:srgbClr val="000000"/>
                </a:highlight>
                <a:uFillTx/>
                <a:latin typeface="Calibri" panose="020F0502020204030204" pitchFamily="34" charset="0"/>
                <a:cs typeface="Calibri" panose="020F0502020204030204" pitchFamily="34" charset="0"/>
                <a:sym typeface="Avenir Next LT Pro"/>
              </a:rPr>
              <a:t>Help me reach my fundraising goal in support of Semper Fi!</a:t>
            </a:r>
          </a:p>
        </p:txBody>
      </p:sp>
      <p:sp>
        <p:nvSpPr>
          <p:cNvPr id="25" name="TextBox 24">
            <a:extLst>
              <a:ext uri="{FF2B5EF4-FFF2-40B4-BE49-F238E27FC236}">
                <a16:creationId xmlns:a16="http://schemas.microsoft.com/office/drawing/2014/main" id="{8F989D61-C421-1A1D-AB3E-A54FBB2D183F}"/>
              </a:ext>
            </a:extLst>
          </p:cNvPr>
          <p:cNvSpPr txBox="1"/>
          <p:nvPr/>
        </p:nvSpPr>
        <p:spPr>
          <a:xfrm>
            <a:off x="4062970" y="2276105"/>
            <a:ext cx="1582409" cy="415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700">
                <a:solidFill>
                  <a:schemeClr val="bg1"/>
                </a:solidFill>
                <a:highlight>
                  <a:srgbClr val="000000"/>
                </a:highlight>
                <a:latin typeface="Calibri" panose="020F0502020204030204" pitchFamily="34" charset="0"/>
                <a:cs typeface="Calibri" panose="020F0502020204030204" pitchFamily="34" charset="0"/>
                <a:sym typeface="Avenir Next LT Pro"/>
              </a:rPr>
              <a:t>I’m running the Boston Marathon presented by Bank of America in support of Every Mother Counts.</a:t>
            </a:r>
          </a:p>
        </p:txBody>
      </p:sp>
      <p:sp>
        <p:nvSpPr>
          <p:cNvPr id="26" name="TextBox 25">
            <a:extLst>
              <a:ext uri="{FF2B5EF4-FFF2-40B4-BE49-F238E27FC236}">
                <a16:creationId xmlns:a16="http://schemas.microsoft.com/office/drawing/2014/main" id="{C0890DC3-6915-4F0C-196E-E26007BBF98C}"/>
              </a:ext>
            </a:extLst>
          </p:cNvPr>
          <p:cNvSpPr txBox="1"/>
          <p:nvPr/>
        </p:nvSpPr>
        <p:spPr>
          <a:xfrm>
            <a:off x="4121304" y="4528139"/>
            <a:ext cx="1415556"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800">
                <a:solidFill>
                  <a:schemeClr val="bg1"/>
                </a:solidFill>
                <a:highlight>
                  <a:srgbClr val="000000"/>
                </a:highlight>
                <a:latin typeface="Calibri" panose="020F0502020204030204" pitchFamily="34" charset="0"/>
                <a:cs typeface="Calibri" panose="020F0502020204030204" pitchFamily="34" charset="0"/>
                <a:sym typeface="Avenir Next LT Pro"/>
              </a:rPr>
              <a:t>Help me get my fundraising goal over the finish line!</a:t>
            </a:r>
            <a:endParaRPr kumimoji="0" lang="en-US" sz="800" b="0" i="0" u="none" strike="noStrike" cap="none" spc="0" normalizeH="0" baseline="0">
              <a:ln>
                <a:noFill/>
              </a:ln>
              <a:solidFill>
                <a:schemeClr val="bg1"/>
              </a:solidFill>
              <a:effectLst/>
              <a:highlight>
                <a:srgbClr val="000000"/>
              </a:highlight>
              <a:uFillTx/>
              <a:latin typeface="Calibri" panose="020F0502020204030204" pitchFamily="34" charset="0"/>
              <a:cs typeface="Calibri" panose="020F0502020204030204" pitchFamily="34" charset="0"/>
              <a:sym typeface="Avenir Next LT Pro"/>
            </a:endParaRPr>
          </a:p>
        </p:txBody>
      </p:sp>
      <p:sp>
        <p:nvSpPr>
          <p:cNvPr id="33" name="TextBox 32">
            <a:extLst>
              <a:ext uri="{FF2B5EF4-FFF2-40B4-BE49-F238E27FC236}">
                <a16:creationId xmlns:a16="http://schemas.microsoft.com/office/drawing/2014/main" id="{04AC0E66-BDFC-A68A-2A67-40016567035C}"/>
              </a:ext>
            </a:extLst>
          </p:cNvPr>
          <p:cNvSpPr txBox="1"/>
          <p:nvPr/>
        </p:nvSpPr>
        <p:spPr>
          <a:xfrm>
            <a:off x="8885885" y="2836857"/>
            <a:ext cx="862594" cy="2923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lang="en-US" sz="1300" b="1">
                <a:solidFill>
                  <a:schemeClr val="bg1"/>
                </a:solidFill>
                <a:sym typeface="Avenir Next LT Pro"/>
              </a:rPr>
              <a:t>5,000</a:t>
            </a:r>
            <a:endParaRPr kumimoji="0" lang="en-US" sz="1300" b="1" i="0" u="none" strike="noStrike" cap="none" spc="0" normalizeH="0" baseline="0">
              <a:ln>
                <a:noFill/>
              </a:ln>
              <a:solidFill>
                <a:schemeClr val="bg1"/>
              </a:solidFill>
              <a:effectLst/>
              <a:uFillTx/>
              <a:latin typeface="+mn-lt"/>
              <a:ea typeface="+mn-ea"/>
              <a:cs typeface="+mn-cs"/>
              <a:sym typeface="Avenir Next LT Pro"/>
            </a:endParaRPr>
          </a:p>
        </p:txBody>
      </p:sp>
      <p:sp>
        <p:nvSpPr>
          <p:cNvPr id="34" name="TextBox 33">
            <a:extLst>
              <a:ext uri="{FF2B5EF4-FFF2-40B4-BE49-F238E27FC236}">
                <a16:creationId xmlns:a16="http://schemas.microsoft.com/office/drawing/2014/main" id="{E5DE27DA-269E-DB06-A36E-81B13D02E185}"/>
              </a:ext>
            </a:extLst>
          </p:cNvPr>
          <p:cNvSpPr txBox="1"/>
          <p:nvPr/>
        </p:nvSpPr>
        <p:spPr>
          <a:xfrm>
            <a:off x="1716374" y="3537740"/>
            <a:ext cx="1809819" cy="415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noAutofit/>
          </a:bodyPr>
          <a:lstStyle/>
          <a:p>
            <a:pPr hangingPunct="0"/>
            <a:r>
              <a:rPr lang="en-US" sz="800"/>
              <a:t>^ S</a:t>
            </a:r>
            <a:r>
              <a:rPr lang="en-US" sz="800">
                <a:solidFill>
                  <a:srgbClr val="000000"/>
                </a:solidFill>
              </a:rPr>
              <a:t>hows up white (no background), overlaid on photos. </a:t>
            </a:r>
            <a:r>
              <a:rPr lang="en-US" sz="800"/>
              <a:t>G</a:t>
            </a:r>
            <a:r>
              <a:rPr lang="en-US" sz="800">
                <a:solidFill>
                  <a:srgbClr val="000000"/>
                </a:solidFill>
              </a:rPr>
              <a:t>reat for legibility &amp; usage in this space.</a:t>
            </a:r>
          </a:p>
        </p:txBody>
      </p:sp>
      <p:pic>
        <p:nvPicPr>
          <p:cNvPr id="48" name="Graphic 47">
            <a:extLst>
              <a:ext uri="{FF2B5EF4-FFF2-40B4-BE49-F238E27FC236}">
                <a16:creationId xmlns:a16="http://schemas.microsoft.com/office/drawing/2014/main" id="{0419DDD1-CA87-9946-D5BF-1F396A9A64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8058" y="2590315"/>
            <a:ext cx="1054258" cy="728869"/>
          </a:xfrm>
          <a:prstGeom prst="rect">
            <a:avLst/>
          </a:prstGeom>
        </p:spPr>
      </p:pic>
      <p:pic>
        <p:nvPicPr>
          <p:cNvPr id="53" name="Graphic 52">
            <a:extLst>
              <a:ext uri="{FF2B5EF4-FFF2-40B4-BE49-F238E27FC236}">
                <a16:creationId xmlns:a16="http://schemas.microsoft.com/office/drawing/2014/main" id="{80EBE828-A3A2-676C-0F38-DB3B6D22B85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81054" y="4134661"/>
            <a:ext cx="2321261" cy="813949"/>
          </a:xfrm>
          <a:prstGeom prst="rect">
            <a:avLst/>
          </a:prstGeom>
        </p:spPr>
      </p:pic>
      <p:pic>
        <p:nvPicPr>
          <p:cNvPr id="58" name="Graphic 57">
            <a:extLst>
              <a:ext uri="{FF2B5EF4-FFF2-40B4-BE49-F238E27FC236}">
                <a16:creationId xmlns:a16="http://schemas.microsoft.com/office/drawing/2014/main" id="{BA0E89A8-0C9C-2679-3A52-56D24CD42BC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313757" y="2446912"/>
            <a:ext cx="1179868" cy="413720"/>
          </a:xfrm>
          <a:prstGeom prst="rect">
            <a:avLst/>
          </a:prstGeom>
        </p:spPr>
      </p:pic>
      <p:pic>
        <p:nvPicPr>
          <p:cNvPr id="60" name="Graphic 59">
            <a:extLst>
              <a:ext uri="{FF2B5EF4-FFF2-40B4-BE49-F238E27FC236}">
                <a16:creationId xmlns:a16="http://schemas.microsoft.com/office/drawing/2014/main" id="{FF871905-8F80-63E0-EF69-560EF968DE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36965" y="2496648"/>
            <a:ext cx="934297" cy="645933"/>
          </a:xfrm>
          <a:prstGeom prst="rect">
            <a:avLst/>
          </a:prstGeom>
        </p:spPr>
      </p:pic>
      <p:pic>
        <p:nvPicPr>
          <p:cNvPr id="81" name="Graphic 80">
            <a:extLst>
              <a:ext uri="{FF2B5EF4-FFF2-40B4-BE49-F238E27FC236}">
                <a16:creationId xmlns:a16="http://schemas.microsoft.com/office/drawing/2014/main" id="{58B994F1-C94B-4CAB-0425-6EEAAA91410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76940" y="2432589"/>
            <a:ext cx="971346" cy="971346"/>
          </a:xfrm>
          <a:prstGeom prst="rect">
            <a:avLst/>
          </a:prstGeom>
        </p:spPr>
      </p:pic>
      <p:pic>
        <p:nvPicPr>
          <p:cNvPr id="27" name="Graphic 26">
            <a:extLst>
              <a:ext uri="{FF2B5EF4-FFF2-40B4-BE49-F238E27FC236}">
                <a16:creationId xmlns:a16="http://schemas.microsoft.com/office/drawing/2014/main" id="{460DC84F-9D8F-DB7E-EBB5-592F1BA1217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916688" y="3306663"/>
            <a:ext cx="773041" cy="773041"/>
          </a:xfrm>
          <a:prstGeom prst="rect">
            <a:avLst/>
          </a:prstGeom>
        </p:spPr>
      </p:pic>
      <p:sp>
        <p:nvSpPr>
          <p:cNvPr id="28" name="TextBox 27">
            <a:extLst>
              <a:ext uri="{FF2B5EF4-FFF2-40B4-BE49-F238E27FC236}">
                <a16:creationId xmlns:a16="http://schemas.microsoft.com/office/drawing/2014/main" id="{EB7A4024-A87B-ED3B-BD0C-D4FF1B5BA639}"/>
              </a:ext>
            </a:extLst>
          </p:cNvPr>
          <p:cNvSpPr txBox="1"/>
          <p:nvPr/>
        </p:nvSpPr>
        <p:spPr>
          <a:xfrm>
            <a:off x="5463920" y="5582084"/>
            <a:ext cx="4478838"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r"/>
            <a:r>
              <a:rPr lang="en-US" sz="1050" b="1" dirty="0">
                <a:solidFill>
                  <a:srgbClr val="535353"/>
                </a:solidFill>
              </a:rPr>
              <a:t>Note</a:t>
            </a:r>
            <a:r>
              <a:rPr lang="en-US" sz="1050" dirty="0">
                <a:solidFill>
                  <a:srgbClr val="535353"/>
                </a:solidFill>
              </a:rPr>
              <a:t>: GIF Instagram stickers will be available in December 2024</a:t>
            </a:r>
            <a:endParaRPr lang="en-US" sz="1050" b="0" i="0" u="none" strike="noStrike" cap="none" spc="0" normalizeH="0" baseline="0" dirty="0">
              <a:ln>
                <a:noFill/>
              </a:ln>
              <a:solidFill>
                <a:srgbClr val="535353"/>
              </a:solidFill>
              <a:effectLst/>
              <a:uFillTx/>
              <a:latin typeface="+mn-lt"/>
              <a:ea typeface="+mn-ea"/>
              <a:cs typeface="+mn-cs"/>
            </a:endParaRPr>
          </a:p>
        </p:txBody>
      </p:sp>
    </p:spTree>
    <p:extLst>
      <p:ext uri="{BB962C8B-B14F-4D97-AF65-F5344CB8AC3E}">
        <p14:creationId xmlns:p14="http://schemas.microsoft.com/office/powerpoint/2010/main" val="911951081"/>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12069"/>
      </a:accent1>
      <a:accent2>
        <a:srgbClr val="D14159"/>
      </a:accent2>
      <a:accent3>
        <a:srgbClr val="344E87"/>
      </a:accent3>
      <a:accent4>
        <a:srgbClr val="009CDE"/>
      </a:accent4>
      <a:accent5>
        <a:srgbClr val="CCDCF3"/>
      </a:accent5>
      <a:accent6>
        <a:srgbClr val="919191"/>
      </a:accent6>
      <a:hlink>
        <a:srgbClr val="0000FF"/>
      </a:hlink>
      <a:folHlink>
        <a:srgbClr val="FF00FF"/>
      </a:folHlink>
    </a:clrScheme>
    <a:fontScheme name="Office Theme">
      <a:majorFont>
        <a:latin typeface="Avenir Next LT Pro"/>
        <a:ea typeface="Avenir Next LT Pro"/>
        <a:cs typeface="Avenir Next LT Pro"/>
      </a:majorFont>
      <a:minorFont>
        <a:latin typeface="Avenir Next LT Pro"/>
        <a:ea typeface="Avenir Next LT Pro"/>
        <a:cs typeface="Avenir Next LT Pr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12750" rtl="0" fontAlgn="auto" latinLnBrk="0" hangingPunct="0">
          <a:lnSpc>
            <a:spcPct val="100000"/>
          </a:lnSpc>
          <a:spcBef>
            <a:spcPts val="0"/>
          </a:spcBef>
          <a:spcAft>
            <a:spcPts val="0"/>
          </a:spcAft>
          <a:buClrTx/>
          <a:buSzTx/>
          <a:buFontTx/>
          <a:buNone/>
          <a:tabLst/>
          <a:defRPr kumimoji="0" sz="1600" b="0" i="0" u="none" strike="noStrike" cap="none" spc="-32" normalizeH="0" baseline="0">
            <a:ln>
              <a:noFill/>
            </a:ln>
            <a:solidFill>
              <a:schemeClr val="accent1"/>
            </a:solidFill>
            <a:effectLst/>
            <a:uFillTx/>
            <a:latin typeface="+mn-lt"/>
            <a:ea typeface="+mn-ea"/>
            <a:cs typeface="+mn-cs"/>
            <a:sym typeface="Avenir Next LT Pro"/>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12069"/>
      </a:accent1>
      <a:accent2>
        <a:srgbClr val="D14159"/>
      </a:accent2>
      <a:accent3>
        <a:srgbClr val="344E87"/>
      </a:accent3>
      <a:accent4>
        <a:srgbClr val="009CDE"/>
      </a:accent4>
      <a:accent5>
        <a:srgbClr val="CCDCF3"/>
      </a:accent5>
      <a:accent6>
        <a:srgbClr val="919191"/>
      </a:accent6>
      <a:hlink>
        <a:srgbClr val="0000FF"/>
      </a:hlink>
      <a:folHlink>
        <a:srgbClr val="FF00FF"/>
      </a:folHlink>
    </a:clrScheme>
    <a:fontScheme name="Office Theme">
      <a:majorFont>
        <a:latin typeface="Avenir Next LT Pro"/>
        <a:ea typeface="Avenir Next LT Pro"/>
        <a:cs typeface="Avenir Next LT Pro"/>
      </a:majorFont>
      <a:minorFont>
        <a:latin typeface="Avenir Next LT Pro"/>
        <a:ea typeface="Avenir Next LT Pro"/>
        <a:cs typeface="Avenir Next LT Pr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12750" rtl="0" fontAlgn="auto" latinLnBrk="0" hangingPunct="0">
          <a:lnSpc>
            <a:spcPct val="100000"/>
          </a:lnSpc>
          <a:spcBef>
            <a:spcPts val="0"/>
          </a:spcBef>
          <a:spcAft>
            <a:spcPts val="0"/>
          </a:spcAft>
          <a:buClrTx/>
          <a:buSzTx/>
          <a:buFontTx/>
          <a:buNone/>
          <a:tabLst/>
          <a:defRPr kumimoji="0" sz="1600" b="0" i="0" u="none" strike="noStrike" cap="none" spc="-32" normalizeH="0" baseline="0">
            <a:ln>
              <a:noFill/>
            </a:ln>
            <a:solidFill>
              <a:schemeClr val="accent1"/>
            </a:solidFill>
            <a:effectLst/>
            <a:uFillTx/>
            <a:latin typeface="+mn-lt"/>
            <a:ea typeface="+mn-ea"/>
            <a:cs typeface="+mn-cs"/>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091be81-e6fa-422d-9c9f-c0969b08be16">
      <Terms xmlns="http://schemas.microsoft.com/office/infopath/2007/PartnerControls"/>
    </lcf76f155ced4ddcb4097134ff3c332f>
    <TaxCatchAll xmlns="4c21abf6-3eb9-42b8-8105-4da6f4446f6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504224D32ADF46B9972690D11E7057" ma:contentTypeVersion="19" ma:contentTypeDescription="Create a new document." ma:contentTypeScope="" ma:versionID="8837b89b69f41369108b876b676c50ff">
  <xsd:schema xmlns:xsd="http://www.w3.org/2001/XMLSchema" xmlns:xs="http://www.w3.org/2001/XMLSchema" xmlns:p="http://schemas.microsoft.com/office/2006/metadata/properties" xmlns:ns2="0091be81-e6fa-422d-9c9f-c0969b08be16" xmlns:ns3="4c21abf6-3eb9-42b8-8105-4da6f4446f61" targetNamespace="http://schemas.microsoft.com/office/2006/metadata/properties" ma:root="true" ma:fieldsID="c935b0d784da6f2b975c3597f4eabde6" ns2:_="" ns3:_="">
    <xsd:import namespace="0091be81-e6fa-422d-9c9f-c0969b08be16"/>
    <xsd:import namespace="4c21abf6-3eb9-42b8-8105-4da6f4446f61"/>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91be81-e6fa-422d-9c9f-c0969b08be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1562f91-82df-427a-b8d2-efb63895e75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21abf6-3eb9-42b8-8105-4da6f4446f6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c9c753c-b54a-45b2-a4d6-171157bdbdc4}" ma:internalName="TaxCatchAll" ma:showField="CatchAllData" ma:web="4c21abf6-3eb9-42b8-8105-4da6f4446f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9F27DB-59AA-4FC4-AD4E-438414C3AFFA}">
  <ds:schemaRefs>
    <ds:schemaRef ds:uri="http://schemas.microsoft.com/office/2006/documentManagement/types"/>
    <ds:schemaRef ds:uri="http://www.w3.org/XML/1998/namespace"/>
    <ds:schemaRef ds:uri="http://purl.org/dc/term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4c21abf6-3eb9-42b8-8105-4da6f4446f61"/>
    <ds:schemaRef ds:uri="0091be81-e6fa-422d-9c9f-c0969b08be16"/>
    <ds:schemaRef ds:uri="http://purl.org/dc/dcmitype/"/>
  </ds:schemaRefs>
</ds:datastoreItem>
</file>

<file path=customXml/itemProps2.xml><?xml version="1.0" encoding="utf-8"?>
<ds:datastoreItem xmlns:ds="http://schemas.openxmlformats.org/officeDocument/2006/customXml" ds:itemID="{2D97D8C4-ACF9-45B0-A379-29A821289489}">
  <ds:schemaRefs>
    <ds:schemaRef ds:uri="http://schemas.microsoft.com/sharepoint/v3/contenttype/forms"/>
  </ds:schemaRefs>
</ds:datastoreItem>
</file>

<file path=customXml/itemProps3.xml><?xml version="1.0" encoding="utf-8"?>
<ds:datastoreItem xmlns:ds="http://schemas.openxmlformats.org/officeDocument/2006/customXml" ds:itemID="{B419D9EF-60E9-4217-83D7-D46C14EF4D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91be81-e6fa-422d-9c9f-c0969b08be16"/>
    <ds:schemaRef ds:uri="4c21abf6-3eb9-42b8-8105-4da6f4446f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117</TotalTime>
  <Words>2856</Words>
  <Application>Microsoft Office PowerPoint</Application>
  <PresentationFormat>Widescreen</PresentationFormat>
  <Paragraphs>251</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Arial,Sans-Serif</vt:lpstr>
      <vt:lpstr>Avenir Next LT Pro</vt:lpstr>
      <vt:lpstr>AvenirNext LT Pro Regular</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Hickey, Allegra Johnson</dc:creator>
  <cp:lastModifiedBy>Hickey, Allegra Johnson</cp:lastModifiedBy>
  <cp:revision>15</cp:revision>
  <dcterms:modified xsi:type="dcterms:W3CDTF">2024-11-19T20:05:52Z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0x01010095504224D32ADF46B9972690D11E7057</vt:lpwstr>
  </property>
  <property fmtid="{D5CDD505-2E9C-101B-9397-08002B2CF9AE}" pid="3" name="MediaServiceImageTags">
    <vt:lpwstr/>
  </property>
</Properties>
</file>